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4"/>
    <p:sldMasterId id="2147483731" r:id="rId5"/>
    <p:sldMasterId id="2147483732" r:id="rId6"/>
  </p:sldMasterIdLst>
  <p:notesMasterIdLst>
    <p:notesMasterId r:id="rId33"/>
  </p:notesMasterIdLst>
  <p:handoutMasterIdLst>
    <p:handoutMasterId r:id="rId34"/>
  </p:handoutMasterIdLst>
  <p:sldIdLst>
    <p:sldId id="374" r:id="rId7"/>
    <p:sldId id="319" r:id="rId8"/>
    <p:sldId id="318" r:id="rId9"/>
    <p:sldId id="309" r:id="rId10"/>
    <p:sldId id="288" r:id="rId11"/>
    <p:sldId id="310" r:id="rId12"/>
    <p:sldId id="321" r:id="rId13"/>
    <p:sldId id="320" r:id="rId14"/>
    <p:sldId id="311" r:id="rId15"/>
    <p:sldId id="322" r:id="rId16"/>
    <p:sldId id="312" r:id="rId17"/>
    <p:sldId id="313" r:id="rId18"/>
    <p:sldId id="323" r:id="rId19"/>
    <p:sldId id="371" r:id="rId20"/>
    <p:sldId id="324" r:id="rId21"/>
    <p:sldId id="326" r:id="rId22"/>
    <p:sldId id="376" r:id="rId23"/>
    <p:sldId id="377" r:id="rId24"/>
    <p:sldId id="325" r:id="rId25"/>
    <p:sldId id="317" r:id="rId26"/>
    <p:sldId id="327" r:id="rId27"/>
    <p:sldId id="378" r:id="rId28"/>
    <p:sldId id="328" r:id="rId29"/>
    <p:sldId id="329" r:id="rId30"/>
    <p:sldId id="375" r:id="rId31"/>
    <p:sldId id="373" r:id="rId32"/>
  </p:sldIdLst>
  <p:sldSz cx="12192000" cy="6858000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 Björnson" initials="EB" lastIdx="1" clrIdx="0">
    <p:extLst>
      <p:ext uri="{19B8F6BF-5375-455C-9EA6-DF929625EA0E}">
        <p15:presenceInfo xmlns:p15="http://schemas.microsoft.com/office/powerpoint/2012/main" userId="S::emibj29@liu.se::b0a7c065-f6f4-41b0-b3e4-ccdb47e1a0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FB5"/>
    <a:srgbClr val="00CBD5"/>
    <a:srgbClr val="00B9E7"/>
    <a:srgbClr val="3BA890"/>
    <a:srgbClr val="009CA6"/>
    <a:srgbClr val="0099C6"/>
    <a:srgbClr val="2D89B1"/>
    <a:srgbClr val="009BA8"/>
    <a:srgbClr val="17C7D2"/>
    <a:srgbClr val="0CC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8" autoAdjust="0"/>
    <p:restoredTop sz="94563" autoAdjust="0"/>
  </p:normalViewPr>
  <p:slideViewPr>
    <p:cSldViewPr snapToGrid="0" snapToObjects="1">
      <p:cViewPr>
        <p:scale>
          <a:sx n="82" d="100"/>
          <a:sy n="82" d="100"/>
        </p:scale>
        <p:origin x="600" y="9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97" d="100"/>
          <a:sy n="197" d="100"/>
        </p:scale>
        <p:origin x="2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 Björnson" userId="b0a7c065-f6f4-41b0-b3e4-ccdb47e1a085" providerId="ADAL" clId="{3B391091-975F-3040-8976-D786E05B95B5}"/>
    <pc:docChg chg="undo custSel addSld delSld modSld sldOrd modMainMaster">
      <pc:chgData name="Emil Björnson" userId="b0a7c065-f6f4-41b0-b3e4-ccdb47e1a085" providerId="ADAL" clId="{3B391091-975F-3040-8976-D786E05B95B5}" dt="2021-03-24T14:53:17.746" v="3070" actId="20577"/>
      <pc:docMkLst>
        <pc:docMk/>
      </pc:docMkLst>
      <pc:sldChg chg="del">
        <pc:chgData name="Emil Björnson" userId="b0a7c065-f6f4-41b0-b3e4-ccdb47e1a085" providerId="ADAL" clId="{3B391091-975F-3040-8976-D786E05B95B5}" dt="2021-03-24T07:14:32.210" v="55" actId="2696"/>
        <pc:sldMkLst>
          <pc:docMk/>
          <pc:sldMk cId="387622650" sldId="256"/>
        </pc:sldMkLst>
      </pc:sldChg>
      <pc:sldChg chg="del">
        <pc:chgData name="Emil Björnson" userId="b0a7c065-f6f4-41b0-b3e4-ccdb47e1a085" providerId="ADAL" clId="{3B391091-975F-3040-8976-D786E05B95B5}" dt="2021-03-24T07:21:07.208" v="130" actId="2696"/>
        <pc:sldMkLst>
          <pc:docMk/>
          <pc:sldMk cId="1709125953" sldId="287"/>
        </pc:sldMkLst>
      </pc:sldChg>
      <pc:sldChg chg="delSp modSp mod modAnim">
        <pc:chgData name="Emil Björnson" userId="b0a7c065-f6f4-41b0-b3e4-ccdb47e1a085" providerId="ADAL" clId="{3B391091-975F-3040-8976-D786E05B95B5}" dt="2021-03-24T10:05:54.547" v="3054" actId="207"/>
        <pc:sldMkLst>
          <pc:docMk/>
          <pc:sldMk cId="4063473161" sldId="288"/>
        </pc:sldMkLst>
        <pc:spChg chg="mod">
          <ac:chgData name="Emil Björnson" userId="b0a7c065-f6f4-41b0-b3e4-ccdb47e1a085" providerId="ADAL" clId="{3B391091-975F-3040-8976-D786E05B95B5}" dt="2021-03-24T10:05:50.010" v="3053" actId="20577"/>
          <ac:spMkLst>
            <pc:docMk/>
            <pc:sldMk cId="4063473161" sldId="288"/>
            <ac:spMk id="3" creationId="{902E0C6F-19C8-9643-9708-2DF65FB0FCD7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4063473161" sldId="288"/>
            <ac:spMk id="5" creationId="{6CAFEBA4-776C-C74B-9608-1142A37DC4FE}"/>
          </ac:spMkLst>
        </pc:spChg>
        <pc:spChg chg="mod">
          <ac:chgData name="Emil Björnson" userId="b0a7c065-f6f4-41b0-b3e4-ccdb47e1a085" providerId="ADAL" clId="{3B391091-975F-3040-8976-D786E05B95B5}" dt="2021-03-24T10:05:26.669" v="3006" actId="1076"/>
          <ac:spMkLst>
            <pc:docMk/>
            <pc:sldMk cId="4063473161" sldId="288"/>
            <ac:spMk id="7" creationId="{5C2A2B25-A9D5-3245-AE04-D9CA750657CF}"/>
          </ac:spMkLst>
        </pc:spChg>
        <pc:spChg chg="mod">
          <ac:chgData name="Emil Björnson" userId="b0a7c065-f6f4-41b0-b3e4-ccdb47e1a085" providerId="ADAL" clId="{3B391091-975F-3040-8976-D786E05B95B5}" dt="2021-03-24T10:05:54.547" v="3054" actId="207"/>
          <ac:spMkLst>
            <pc:docMk/>
            <pc:sldMk cId="4063473161" sldId="288"/>
            <ac:spMk id="10" creationId="{4E96E857-0AFC-BD4E-93B1-4D45FA0FB616}"/>
          </ac:spMkLst>
        </pc:spChg>
        <pc:spChg chg="mod">
          <ac:chgData name="Emil Björnson" userId="b0a7c065-f6f4-41b0-b3e4-ccdb47e1a085" providerId="ADAL" clId="{3B391091-975F-3040-8976-D786E05B95B5}" dt="2021-03-24T10:05:19.115" v="3003" actId="1036"/>
          <ac:spMkLst>
            <pc:docMk/>
            <pc:sldMk cId="4063473161" sldId="288"/>
            <ac:spMk id="12" creationId="{5A03F94B-DE78-0B4F-B29B-DD71A684D8D8}"/>
          </ac:spMkLst>
        </pc:spChg>
        <pc:cxnChg chg="mod">
          <ac:chgData name="Emil Björnson" userId="b0a7c065-f6f4-41b0-b3e4-ccdb47e1a085" providerId="ADAL" clId="{3B391091-975F-3040-8976-D786E05B95B5}" dt="2021-03-24T10:05:26.669" v="3006" actId="1076"/>
          <ac:cxnSpMkLst>
            <pc:docMk/>
            <pc:sldMk cId="4063473161" sldId="288"/>
            <ac:cxnSpMk id="8" creationId="{CF662820-3187-E34E-83A1-24FE8EEC3051}"/>
          </ac:cxnSpMkLst>
        </pc:cxnChg>
      </pc:sldChg>
      <pc:sldChg chg="addSp delSp modSp mod modAnim">
        <pc:chgData name="Emil Björnson" userId="b0a7c065-f6f4-41b0-b3e4-ccdb47e1a085" providerId="ADAL" clId="{3B391091-975F-3040-8976-D786E05B95B5}" dt="2021-03-24T07:43:03.920" v="580" actId="1035"/>
        <pc:sldMkLst>
          <pc:docMk/>
          <pc:sldMk cId="1789813590" sldId="309"/>
        </pc:sldMkLst>
        <pc:spChg chg="mod">
          <ac:chgData name="Emil Björnson" userId="b0a7c065-f6f4-41b0-b3e4-ccdb47e1a085" providerId="ADAL" clId="{3B391091-975F-3040-8976-D786E05B95B5}" dt="2021-03-24T07:25:15.621" v="202" actId="20577"/>
          <ac:spMkLst>
            <pc:docMk/>
            <pc:sldMk cId="1789813590" sldId="309"/>
            <ac:spMk id="3" creationId="{5FF98C03-BDA3-3B4C-B86C-AE7893CDB57C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1789813590" sldId="309"/>
            <ac:spMk id="5" creationId="{B73C5F65-B7D3-3944-9D3E-EB19E6193EA7}"/>
          </ac:spMkLst>
        </pc:spChg>
        <pc:picChg chg="add mod">
          <ac:chgData name="Emil Björnson" userId="b0a7c065-f6f4-41b0-b3e4-ccdb47e1a085" providerId="ADAL" clId="{3B391091-975F-3040-8976-D786E05B95B5}" dt="2021-03-24T07:43:03.920" v="580" actId="1035"/>
          <ac:picMkLst>
            <pc:docMk/>
            <pc:sldMk cId="1789813590" sldId="309"/>
            <ac:picMk id="21" creationId="{E13EE738-4C8D-4F42-A098-CAAA1D526443}"/>
          </ac:picMkLst>
        </pc:picChg>
      </pc:sldChg>
      <pc:sldChg chg="delSp modSp mod">
        <pc:chgData name="Emil Björnson" userId="b0a7c065-f6f4-41b0-b3e4-ccdb47e1a085" providerId="ADAL" clId="{3B391091-975F-3040-8976-D786E05B95B5}" dt="2021-03-24T07:26:13.492" v="226" actId="1076"/>
        <pc:sldMkLst>
          <pc:docMk/>
          <pc:sldMk cId="3851600904" sldId="310"/>
        </pc:sldMkLst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3851600904" sldId="310"/>
            <ac:spMk id="5" creationId="{1FBA45B2-96DD-1846-82BA-7903DFE461CE}"/>
          </ac:spMkLst>
        </pc:spChg>
        <pc:spChg chg="mod">
          <ac:chgData name="Emil Björnson" userId="b0a7c065-f6f4-41b0-b3e4-ccdb47e1a085" providerId="ADAL" clId="{3B391091-975F-3040-8976-D786E05B95B5}" dt="2021-03-24T07:26:13.492" v="226" actId="1076"/>
          <ac:spMkLst>
            <pc:docMk/>
            <pc:sldMk cId="3851600904" sldId="310"/>
            <ac:spMk id="34" creationId="{701CCF64-5C29-A248-B646-F75EC3A76E16}"/>
          </ac:spMkLst>
        </pc:spChg>
      </pc:sldChg>
      <pc:sldChg chg="addSp delSp modSp mod modAnim">
        <pc:chgData name="Emil Björnson" userId="b0a7c065-f6f4-41b0-b3e4-ccdb47e1a085" providerId="ADAL" clId="{3B391091-975F-3040-8976-D786E05B95B5}" dt="2021-03-24T07:33:05.518" v="351"/>
        <pc:sldMkLst>
          <pc:docMk/>
          <pc:sldMk cId="3750812682" sldId="311"/>
        </pc:sldMkLst>
        <pc:spChg chg="add mod">
          <ac:chgData name="Emil Björnson" userId="b0a7c065-f6f4-41b0-b3e4-ccdb47e1a085" providerId="ADAL" clId="{3B391091-975F-3040-8976-D786E05B95B5}" dt="2021-03-24T07:32:52.608" v="349" actId="2085"/>
          <ac:spMkLst>
            <pc:docMk/>
            <pc:sldMk cId="3750812682" sldId="311"/>
            <ac:spMk id="3" creationId="{809F938F-9964-FC44-812D-C0C4301893A0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3750812682" sldId="311"/>
            <ac:spMk id="5" creationId="{9CAC1AB6-7AA1-C344-B0F7-870CD9A4C490}"/>
          </ac:spMkLst>
        </pc:spChg>
        <pc:spChg chg="mod">
          <ac:chgData name="Emil Björnson" userId="b0a7c065-f6f4-41b0-b3e4-ccdb47e1a085" providerId="ADAL" clId="{3B391091-975F-3040-8976-D786E05B95B5}" dt="2021-03-24T07:30:37.517" v="287" actId="1037"/>
          <ac:spMkLst>
            <pc:docMk/>
            <pc:sldMk cId="3750812682" sldId="311"/>
            <ac:spMk id="29" creationId="{8D19164E-F6F2-8C4C-8F12-F9314B4AE78A}"/>
          </ac:spMkLst>
        </pc:spChg>
        <pc:spChg chg="add mod">
          <ac:chgData name="Emil Björnson" userId="b0a7c065-f6f4-41b0-b3e4-ccdb47e1a085" providerId="ADAL" clId="{3B391091-975F-3040-8976-D786E05B95B5}" dt="2021-03-24T07:32:41.159" v="342" actId="1076"/>
          <ac:spMkLst>
            <pc:docMk/>
            <pc:sldMk cId="3750812682" sldId="311"/>
            <ac:spMk id="35" creationId="{EA9FEC19-0811-654A-830B-97425ACA1AAE}"/>
          </ac:spMkLst>
        </pc:spChg>
        <pc:cxnChg chg="mod">
          <ac:chgData name="Emil Björnson" userId="b0a7c065-f6f4-41b0-b3e4-ccdb47e1a085" providerId="ADAL" clId="{3B391091-975F-3040-8976-D786E05B95B5}" dt="2021-03-24T07:30:37.517" v="287" actId="1037"/>
          <ac:cxnSpMkLst>
            <pc:docMk/>
            <pc:sldMk cId="3750812682" sldId="311"/>
            <ac:cxnSpMk id="32" creationId="{1A51AFE1-0AAA-9246-AB23-6F8EB57EAAB4}"/>
          </ac:cxnSpMkLst>
        </pc:cxnChg>
        <pc:cxnChg chg="add mod">
          <ac:chgData name="Emil Björnson" userId="b0a7c065-f6f4-41b0-b3e4-ccdb47e1a085" providerId="ADAL" clId="{3B391091-975F-3040-8976-D786E05B95B5}" dt="2021-03-24T07:32:56.056" v="350" actId="14100"/>
          <ac:cxnSpMkLst>
            <pc:docMk/>
            <pc:sldMk cId="3750812682" sldId="311"/>
            <ac:cxnSpMk id="34" creationId="{68CB665A-B789-6446-98F9-D312F5E04DF3}"/>
          </ac:cxnSpMkLst>
        </pc:cxnChg>
      </pc:sldChg>
      <pc:sldChg chg="addSp delSp modSp mod modAnim">
        <pc:chgData name="Emil Björnson" userId="b0a7c065-f6f4-41b0-b3e4-ccdb47e1a085" providerId="ADAL" clId="{3B391091-975F-3040-8976-D786E05B95B5}" dt="2021-03-24T09:24:45.324" v="2879" actId="1076"/>
        <pc:sldMkLst>
          <pc:docMk/>
          <pc:sldMk cId="1185532865" sldId="312"/>
        </pc:sldMkLst>
        <pc:spChg chg="mod">
          <ac:chgData name="Emil Björnson" userId="b0a7c065-f6f4-41b0-b3e4-ccdb47e1a085" providerId="ADAL" clId="{3B391091-975F-3040-8976-D786E05B95B5}" dt="2021-03-24T09:24:06.246" v="2862" actId="21"/>
          <ac:spMkLst>
            <pc:docMk/>
            <pc:sldMk cId="1185532865" sldId="312"/>
            <ac:spMk id="3" creationId="{D8A3D5A1-E0FC-FD41-ADD2-92B8FE43D7F2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1185532865" sldId="312"/>
            <ac:spMk id="5" creationId="{0D3BBA1B-31D4-C441-B7E5-BAA18883C42E}"/>
          </ac:spMkLst>
        </pc:spChg>
        <pc:spChg chg="add mod">
          <ac:chgData name="Emil Björnson" userId="b0a7c065-f6f4-41b0-b3e4-ccdb47e1a085" providerId="ADAL" clId="{3B391091-975F-3040-8976-D786E05B95B5}" dt="2021-03-24T09:24:45.324" v="2879" actId="1076"/>
          <ac:spMkLst>
            <pc:docMk/>
            <pc:sldMk cId="1185532865" sldId="312"/>
            <ac:spMk id="7" creationId="{F2804762-05E2-204C-BD1D-14F303374E6B}"/>
          </ac:spMkLst>
        </pc:spChg>
      </pc:sldChg>
      <pc:sldChg chg="addSp delSp modSp mod modAnim">
        <pc:chgData name="Emil Björnson" userId="b0a7c065-f6f4-41b0-b3e4-ccdb47e1a085" providerId="ADAL" clId="{3B391091-975F-3040-8976-D786E05B95B5}" dt="2021-03-24T07:36:06.283" v="512" actId="1036"/>
        <pc:sldMkLst>
          <pc:docMk/>
          <pc:sldMk cId="932337083" sldId="313"/>
        </pc:sldMkLst>
        <pc:spChg chg="mod">
          <ac:chgData name="Emil Björnson" userId="b0a7c065-f6f4-41b0-b3e4-ccdb47e1a085" providerId="ADAL" clId="{3B391091-975F-3040-8976-D786E05B95B5}" dt="2021-03-24T07:35:08.308" v="383" actId="12"/>
          <ac:spMkLst>
            <pc:docMk/>
            <pc:sldMk cId="932337083" sldId="313"/>
            <ac:spMk id="3" creationId="{D9774035-9805-CF4D-A687-0912ECE682CA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932337083" sldId="313"/>
            <ac:spMk id="5" creationId="{C1E65D3F-6AA3-E442-B25B-5770AFA2AF93}"/>
          </ac:spMkLst>
        </pc:spChg>
        <pc:spChg chg="add mod">
          <ac:chgData name="Emil Björnson" userId="b0a7c065-f6f4-41b0-b3e4-ccdb47e1a085" providerId="ADAL" clId="{3B391091-975F-3040-8976-D786E05B95B5}" dt="2021-03-24T07:36:06.283" v="512" actId="1036"/>
          <ac:spMkLst>
            <pc:docMk/>
            <pc:sldMk cId="932337083" sldId="313"/>
            <ac:spMk id="9" creationId="{D68F3A36-DD5E-C54D-B2C2-32B10A34A740}"/>
          </ac:spMkLst>
        </pc:spChg>
      </pc:sldChg>
      <pc:sldChg chg="delSp del">
        <pc:chgData name="Emil Björnson" userId="b0a7c065-f6f4-41b0-b3e4-ccdb47e1a085" providerId="ADAL" clId="{3B391091-975F-3040-8976-D786E05B95B5}" dt="2021-03-24T08:17:23.518" v="1308" actId="2696"/>
        <pc:sldMkLst>
          <pc:docMk/>
          <pc:sldMk cId="3921341056" sldId="314"/>
        </pc:sldMkLst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3921341056" sldId="314"/>
            <ac:spMk id="5" creationId="{3306E5B5-E502-1242-B41F-4A999D28293E}"/>
          </ac:spMkLst>
        </pc:spChg>
      </pc:sldChg>
      <pc:sldChg chg="delSp del">
        <pc:chgData name="Emil Björnson" userId="b0a7c065-f6f4-41b0-b3e4-ccdb47e1a085" providerId="ADAL" clId="{3B391091-975F-3040-8976-D786E05B95B5}" dt="2021-03-24T08:17:17.285" v="1307" actId="2696"/>
        <pc:sldMkLst>
          <pc:docMk/>
          <pc:sldMk cId="386177999" sldId="315"/>
        </pc:sldMkLst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386177999" sldId="315"/>
            <ac:spMk id="5" creationId="{DEFF2B43-FBCC-B34D-BB3A-AB6E5FB78D90}"/>
          </ac:spMkLst>
        </pc:spChg>
      </pc:sldChg>
      <pc:sldChg chg="addSp delSp modSp mod">
        <pc:chgData name="Emil Björnson" userId="b0a7c065-f6f4-41b0-b3e4-ccdb47e1a085" providerId="ADAL" clId="{3B391091-975F-3040-8976-D786E05B95B5}" dt="2021-03-24T08:35:09.839" v="1739" actId="14100"/>
        <pc:sldMkLst>
          <pc:docMk/>
          <pc:sldMk cId="2207928774" sldId="317"/>
        </pc:sldMkLst>
        <pc:spChg chg="mod">
          <ac:chgData name="Emil Björnson" userId="b0a7c065-f6f4-41b0-b3e4-ccdb47e1a085" providerId="ADAL" clId="{3B391091-975F-3040-8976-D786E05B95B5}" dt="2021-03-24T08:34:13.565" v="1721" actId="20577"/>
          <ac:spMkLst>
            <pc:docMk/>
            <pc:sldMk cId="2207928774" sldId="317"/>
            <ac:spMk id="3" creationId="{50C73685-207E-C046-8AB7-076D9D1C3184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2207928774" sldId="317"/>
            <ac:spMk id="5" creationId="{260AA203-2212-B648-ACEB-0D221CA50F83}"/>
          </ac:spMkLst>
        </pc:spChg>
        <pc:spChg chg="mod">
          <ac:chgData name="Emil Björnson" userId="b0a7c065-f6f4-41b0-b3e4-ccdb47e1a085" providerId="ADAL" clId="{3B391091-975F-3040-8976-D786E05B95B5}" dt="2021-03-24T08:34:17.254" v="1724" actId="1036"/>
          <ac:spMkLst>
            <pc:docMk/>
            <pc:sldMk cId="2207928774" sldId="317"/>
            <ac:spMk id="7" creationId="{D446850C-DDAE-B14D-8787-9F1527595978}"/>
          </ac:spMkLst>
        </pc:spChg>
        <pc:spChg chg="add mod">
          <ac:chgData name="Emil Björnson" userId="b0a7c065-f6f4-41b0-b3e4-ccdb47e1a085" providerId="ADAL" clId="{3B391091-975F-3040-8976-D786E05B95B5}" dt="2021-03-24T08:34:09.423" v="1720" actId="2085"/>
          <ac:spMkLst>
            <pc:docMk/>
            <pc:sldMk cId="2207928774" sldId="317"/>
            <ac:spMk id="9" creationId="{D01C5EE8-28D3-D944-8EF6-699C2E25D319}"/>
          </ac:spMkLst>
        </pc:spChg>
        <pc:spChg chg="add mod">
          <ac:chgData name="Emil Björnson" userId="b0a7c065-f6f4-41b0-b3e4-ccdb47e1a085" providerId="ADAL" clId="{3B391091-975F-3040-8976-D786E05B95B5}" dt="2021-03-24T08:34:45.884" v="1731" actId="1035"/>
          <ac:spMkLst>
            <pc:docMk/>
            <pc:sldMk cId="2207928774" sldId="317"/>
            <ac:spMk id="10" creationId="{2283E8F3-07A1-0240-8E55-D94F0213960D}"/>
          </ac:spMkLst>
        </pc:spChg>
        <pc:spChg chg="add mod">
          <ac:chgData name="Emil Björnson" userId="b0a7c065-f6f4-41b0-b3e4-ccdb47e1a085" providerId="ADAL" clId="{3B391091-975F-3040-8976-D786E05B95B5}" dt="2021-03-24T08:35:09.839" v="1739" actId="14100"/>
          <ac:spMkLst>
            <pc:docMk/>
            <pc:sldMk cId="2207928774" sldId="317"/>
            <ac:spMk id="11" creationId="{8C18A791-A94E-D549-9C0A-59ACC7DE8B58}"/>
          </ac:spMkLst>
        </pc:spChg>
        <pc:picChg chg="add mod">
          <ac:chgData name="Emil Björnson" userId="b0a7c065-f6f4-41b0-b3e4-ccdb47e1a085" providerId="ADAL" clId="{3B391091-975F-3040-8976-D786E05B95B5}" dt="2021-03-24T08:34:59.898" v="1736" actId="1076"/>
          <ac:picMkLst>
            <pc:docMk/>
            <pc:sldMk cId="2207928774" sldId="317"/>
            <ac:picMk id="8" creationId="{EA2C3C85-8851-0245-81D2-AE5337E35B06}"/>
          </ac:picMkLst>
        </pc:picChg>
      </pc:sldChg>
      <pc:sldChg chg="delSp modSp mod ord">
        <pc:chgData name="Emil Björnson" userId="b0a7c065-f6f4-41b0-b3e4-ccdb47e1a085" providerId="ADAL" clId="{3B391091-975F-3040-8976-D786E05B95B5}" dt="2021-03-24T07:21:01.721" v="129"/>
        <pc:sldMkLst>
          <pc:docMk/>
          <pc:sldMk cId="3276845990" sldId="318"/>
        </pc:sldMkLst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3276845990" sldId="318"/>
            <ac:spMk id="5" creationId="{56552B53-D020-ED4F-9AE9-4FBD0428AC2E}"/>
          </ac:spMkLst>
        </pc:spChg>
        <pc:picChg chg="mod">
          <ac:chgData name="Emil Björnson" userId="b0a7c065-f6f4-41b0-b3e4-ccdb47e1a085" providerId="ADAL" clId="{3B391091-975F-3040-8976-D786E05B95B5}" dt="2021-03-24T07:10:40.225" v="11" actId="1036"/>
          <ac:picMkLst>
            <pc:docMk/>
            <pc:sldMk cId="3276845990" sldId="318"/>
            <ac:picMk id="7" creationId="{79D4798C-0ED4-384E-ADB3-8105D885A8C7}"/>
          </ac:picMkLst>
        </pc:picChg>
        <pc:picChg chg="mod">
          <ac:chgData name="Emil Björnson" userId="b0a7c065-f6f4-41b0-b3e4-ccdb47e1a085" providerId="ADAL" clId="{3B391091-975F-3040-8976-D786E05B95B5}" dt="2021-03-24T07:10:40.225" v="11" actId="1036"/>
          <ac:picMkLst>
            <pc:docMk/>
            <pc:sldMk cId="3276845990" sldId="318"/>
            <ac:picMk id="8" creationId="{466F8F7A-595F-1242-8DF8-AA0216B8C124}"/>
          </ac:picMkLst>
        </pc:picChg>
      </pc:sldChg>
      <pc:sldChg chg="delSp modSp mod">
        <pc:chgData name="Emil Björnson" userId="b0a7c065-f6f4-41b0-b3e4-ccdb47e1a085" providerId="ADAL" clId="{3B391091-975F-3040-8976-D786E05B95B5}" dt="2021-03-24T14:53:17.746" v="3070" actId="20577"/>
        <pc:sldMkLst>
          <pc:docMk/>
          <pc:sldMk cId="2307442761" sldId="319"/>
        </pc:sldMkLst>
        <pc:spChg chg="mod">
          <ac:chgData name="Emil Björnson" userId="b0a7c065-f6f4-41b0-b3e4-ccdb47e1a085" providerId="ADAL" clId="{3B391091-975F-3040-8976-D786E05B95B5}" dt="2021-03-24T14:53:17.746" v="3070" actId="20577"/>
          <ac:spMkLst>
            <pc:docMk/>
            <pc:sldMk cId="2307442761" sldId="319"/>
            <ac:spMk id="2" creationId="{4C32A4FB-4A14-384F-A915-557C0D18275E}"/>
          </ac:spMkLst>
        </pc:spChg>
        <pc:spChg chg="mod">
          <ac:chgData name="Emil Björnson" userId="b0a7c065-f6f4-41b0-b3e4-ccdb47e1a085" providerId="ADAL" clId="{3B391091-975F-3040-8976-D786E05B95B5}" dt="2021-03-24T14:52:13.066" v="3069" actId="20577"/>
          <ac:spMkLst>
            <pc:docMk/>
            <pc:sldMk cId="2307442761" sldId="319"/>
            <ac:spMk id="3" creationId="{AFCA7F1B-1E1F-0344-9628-1B4EA86ECAC4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2307442761" sldId="319"/>
            <ac:spMk id="5" creationId="{C654C24B-25C8-8C40-9A6F-56AC0E55D128}"/>
          </ac:spMkLst>
        </pc:spChg>
      </pc:sldChg>
      <pc:sldChg chg="addSp delSp modSp mod delAnim modAnim">
        <pc:chgData name="Emil Björnson" userId="b0a7c065-f6f4-41b0-b3e4-ccdb47e1a085" providerId="ADAL" clId="{3B391091-975F-3040-8976-D786E05B95B5}" dt="2021-03-24T09:23:12.159" v="2794" actId="21"/>
        <pc:sldMkLst>
          <pc:docMk/>
          <pc:sldMk cId="2179748484" sldId="320"/>
        </pc:sldMkLst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2179748484" sldId="320"/>
            <ac:spMk id="5" creationId="{FBDBEFFE-A84B-6040-B0A4-FDC64A48CE27}"/>
          </ac:spMkLst>
        </pc:spChg>
        <pc:spChg chg="mod">
          <ac:chgData name="Emil Björnson" userId="b0a7c065-f6f4-41b0-b3e4-ccdb47e1a085" providerId="ADAL" clId="{3B391091-975F-3040-8976-D786E05B95B5}" dt="2021-03-24T07:41:25.660" v="546" actId="20577"/>
          <ac:spMkLst>
            <pc:docMk/>
            <pc:sldMk cId="2179748484" sldId="320"/>
            <ac:spMk id="7" creationId="{2DA85F9F-A42F-D248-B0F2-3F03E769939D}"/>
          </ac:spMkLst>
        </pc:spChg>
        <pc:spChg chg="mod">
          <ac:chgData name="Emil Björnson" userId="b0a7c065-f6f4-41b0-b3e4-ccdb47e1a085" providerId="ADAL" clId="{3B391091-975F-3040-8976-D786E05B95B5}" dt="2021-03-24T07:27:38.414" v="243" actId="113"/>
          <ac:spMkLst>
            <pc:docMk/>
            <pc:sldMk cId="2179748484" sldId="320"/>
            <ac:spMk id="12" creationId="{6D31C505-AE22-1D45-BEE4-A238067FC34F}"/>
          </ac:spMkLst>
        </pc:spChg>
        <pc:spChg chg="mod">
          <ac:chgData name="Emil Björnson" userId="b0a7c065-f6f4-41b0-b3e4-ccdb47e1a085" providerId="ADAL" clId="{3B391091-975F-3040-8976-D786E05B95B5}" dt="2021-03-24T07:27:26.003" v="240" actId="20577"/>
          <ac:spMkLst>
            <pc:docMk/>
            <pc:sldMk cId="2179748484" sldId="320"/>
            <ac:spMk id="14" creationId="{5836E89F-6103-FD46-AFAF-730652FEB102}"/>
          </ac:spMkLst>
        </pc:spChg>
        <pc:spChg chg="add del mod">
          <ac:chgData name="Emil Björnson" userId="b0a7c065-f6f4-41b0-b3e4-ccdb47e1a085" providerId="ADAL" clId="{3B391091-975F-3040-8976-D786E05B95B5}" dt="2021-03-24T09:23:12.159" v="2794" actId="21"/>
          <ac:spMkLst>
            <pc:docMk/>
            <pc:sldMk cId="2179748484" sldId="320"/>
            <ac:spMk id="15" creationId="{9C6F5BC3-775D-3D4C-8230-2AB6D615C185}"/>
          </ac:spMkLst>
        </pc:spChg>
        <pc:cxnChg chg="mod">
          <ac:chgData name="Emil Björnson" userId="b0a7c065-f6f4-41b0-b3e4-ccdb47e1a085" providerId="ADAL" clId="{3B391091-975F-3040-8976-D786E05B95B5}" dt="2021-03-24T07:27:43.459" v="244" actId="1036"/>
          <ac:cxnSpMkLst>
            <pc:docMk/>
            <pc:sldMk cId="2179748484" sldId="320"/>
            <ac:cxnSpMk id="17" creationId="{9D543C8D-8F47-3A4E-84EC-E677CAF1E99A}"/>
          </ac:cxnSpMkLst>
        </pc:cxnChg>
      </pc:sldChg>
      <pc:sldChg chg="delSp modSp">
        <pc:chgData name="Emil Björnson" userId="b0a7c065-f6f4-41b0-b3e4-ccdb47e1a085" providerId="ADAL" clId="{3B391091-975F-3040-8976-D786E05B95B5}" dt="2021-03-24T07:35:23.903" v="385" actId="114"/>
        <pc:sldMkLst>
          <pc:docMk/>
          <pc:sldMk cId="2190240257" sldId="321"/>
        </pc:sldMkLst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2190240257" sldId="321"/>
            <ac:spMk id="5" creationId="{465A6529-920C-7C45-A78D-DA0D2E79BEDB}"/>
          </ac:spMkLst>
        </pc:spChg>
        <pc:spChg chg="mod">
          <ac:chgData name="Emil Björnson" userId="b0a7c065-f6f4-41b0-b3e4-ccdb47e1a085" providerId="ADAL" clId="{3B391091-975F-3040-8976-D786E05B95B5}" dt="2021-03-24T07:35:23.903" v="385" actId="114"/>
          <ac:spMkLst>
            <pc:docMk/>
            <pc:sldMk cId="2190240257" sldId="321"/>
            <ac:spMk id="9" creationId="{46E4B83A-8186-7B41-A988-CC3F86E953CC}"/>
          </ac:spMkLst>
        </pc:spChg>
      </pc:sldChg>
      <pc:sldChg chg="delSp modSp mod modAnim">
        <pc:chgData name="Emil Björnson" userId="b0a7c065-f6f4-41b0-b3e4-ccdb47e1a085" providerId="ADAL" clId="{3B391091-975F-3040-8976-D786E05B95B5}" dt="2021-03-24T07:41:30.822" v="547" actId="20577"/>
        <pc:sldMkLst>
          <pc:docMk/>
          <pc:sldMk cId="2259292222" sldId="322"/>
        </pc:sldMkLst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2259292222" sldId="322"/>
            <ac:spMk id="5" creationId="{9CAC1AB6-7AA1-C344-B0F7-870CD9A4C490}"/>
          </ac:spMkLst>
        </pc:spChg>
        <pc:spChg chg="mod">
          <ac:chgData name="Emil Björnson" userId="b0a7c065-f6f4-41b0-b3e4-ccdb47e1a085" providerId="ADAL" clId="{3B391091-975F-3040-8976-D786E05B95B5}" dt="2021-03-24T07:41:30.822" v="547" actId="20577"/>
          <ac:spMkLst>
            <pc:docMk/>
            <pc:sldMk cId="2259292222" sldId="322"/>
            <ac:spMk id="28" creationId="{098ADCB0-D85D-734C-8755-E5905D901CE1}"/>
          </ac:spMkLst>
        </pc:spChg>
      </pc:sldChg>
      <pc:sldChg chg="addSp delSp modSp mod modAnim">
        <pc:chgData name="Emil Björnson" userId="b0a7c065-f6f4-41b0-b3e4-ccdb47e1a085" providerId="ADAL" clId="{3B391091-975F-3040-8976-D786E05B95B5}" dt="2021-03-24T07:37:38.200" v="541" actId="1076"/>
        <pc:sldMkLst>
          <pc:docMk/>
          <pc:sldMk cId="3722207522" sldId="323"/>
        </pc:sldMkLst>
        <pc:spChg chg="mod">
          <ac:chgData name="Emil Björnson" userId="b0a7c065-f6f4-41b0-b3e4-ccdb47e1a085" providerId="ADAL" clId="{3B391091-975F-3040-8976-D786E05B95B5}" dt="2021-03-24T07:37:25.284" v="536" actId="20577"/>
          <ac:spMkLst>
            <pc:docMk/>
            <pc:sldMk cId="3722207522" sldId="323"/>
            <ac:spMk id="3" creationId="{4897989D-35C8-6449-AD90-88A4FAA36A81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3722207522" sldId="323"/>
            <ac:spMk id="5" creationId="{5635950B-A3AE-4E4B-86E6-C9675AA30C30}"/>
          </ac:spMkLst>
        </pc:spChg>
        <pc:spChg chg="add mod">
          <ac:chgData name="Emil Björnson" userId="b0a7c065-f6f4-41b0-b3e4-ccdb47e1a085" providerId="ADAL" clId="{3B391091-975F-3040-8976-D786E05B95B5}" dt="2021-03-24T07:37:38.200" v="541" actId="1076"/>
          <ac:spMkLst>
            <pc:docMk/>
            <pc:sldMk cId="3722207522" sldId="323"/>
            <ac:spMk id="9" creationId="{4E204D95-EAE8-FF4E-A7EE-BF0500AFEC5D}"/>
          </ac:spMkLst>
        </pc:spChg>
        <pc:picChg chg="mod">
          <ac:chgData name="Emil Björnson" userId="b0a7c065-f6f4-41b0-b3e4-ccdb47e1a085" providerId="ADAL" clId="{3B391091-975F-3040-8976-D786E05B95B5}" dt="2021-03-24T07:37:16.566" v="532" actId="1035"/>
          <ac:picMkLst>
            <pc:docMk/>
            <pc:sldMk cId="3722207522" sldId="323"/>
            <ac:picMk id="8" creationId="{33108D0E-1388-1649-874D-2D32721D091C}"/>
          </ac:picMkLst>
        </pc:picChg>
      </pc:sldChg>
      <pc:sldChg chg="addSp delSp modSp mod ord delAnim modAnim">
        <pc:chgData name="Emil Björnson" userId="b0a7c065-f6f4-41b0-b3e4-ccdb47e1a085" providerId="ADAL" clId="{3B391091-975F-3040-8976-D786E05B95B5}" dt="2021-03-24T08:32:44.833" v="1699"/>
        <pc:sldMkLst>
          <pc:docMk/>
          <pc:sldMk cId="181991555" sldId="324"/>
        </pc:sldMkLst>
        <pc:spChg chg="mod">
          <ac:chgData name="Emil Björnson" userId="b0a7c065-f6f4-41b0-b3e4-ccdb47e1a085" providerId="ADAL" clId="{3B391091-975F-3040-8976-D786E05B95B5}" dt="2021-03-24T08:17:10.015" v="1306" actId="20577"/>
          <ac:spMkLst>
            <pc:docMk/>
            <pc:sldMk cId="181991555" sldId="324"/>
            <ac:spMk id="2" creationId="{C6095172-A89D-B540-8711-F40C88D23F32}"/>
          </ac:spMkLst>
        </pc:spChg>
        <pc:spChg chg="mod">
          <ac:chgData name="Emil Björnson" userId="b0a7c065-f6f4-41b0-b3e4-ccdb47e1a085" providerId="ADAL" clId="{3B391091-975F-3040-8976-D786E05B95B5}" dt="2021-03-24T08:32:07.331" v="1688"/>
          <ac:spMkLst>
            <pc:docMk/>
            <pc:sldMk cId="181991555" sldId="324"/>
            <ac:spMk id="3" creationId="{1983594D-750D-6B4B-8F56-2134F531CF5A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181991555" sldId="324"/>
            <ac:spMk id="5" creationId="{991B1ED3-820C-3140-861B-6745532DEEE9}"/>
          </ac:spMkLst>
        </pc:spChg>
        <pc:spChg chg="add mod">
          <ac:chgData name="Emil Björnson" userId="b0a7c065-f6f4-41b0-b3e4-ccdb47e1a085" providerId="ADAL" clId="{3B391091-975F-3040-8976-D786E05B95B5}" dt="2021-03-24T08:32:32.140" v="1696" actId="1038"/>
          <ac:spMkLst>
            <pc:docMk/>
            <pc:sldMk cId="181991555" sldId="324"/>
            <ac:spMk id="7" creationId="{72C9C504-FA5A-F04B-AD38-D852012635C7}"/>
          </ac:spMkLst>
        </pc:spChg>
        <pc:spChg chg="add mod">
          <ac:chgData name="Emil Björnson" userId="b0a7c065-f6f4-41b0-b3e4-ccdb47e1a085" providerId="ADAL" clId="{3B391091-975F-3040-8976-D786E05B95B5}" dt="2021-03-24T08:24:02.686" v="1524" actId="1076"/>
          <ac:spMkLst>
            <pc:docMk/>
            <pc:sldMk cId="181991555" sldId="324"/>
            <ac:spMk id="8" creationId="{E3DE4CB3-A41F-5743-A613-0F878D06A9D9}"/>
          </ac:spMkLst>
        </pc:spChg>
        <pc:spChg chg="add del mod">
          <ac:chgData name="Emil Björnson" userId="b0a7c065-f6f4-41b0-b3e4-ccdb47e1a085" providerId="ADAL" clId="{3B391091-975F-3040-8976-D786E05B95B5}" dt="2021-03-24T08:25:55.785" v="1563" actId="478"/>
          <ac:spMkLst>
            <pc:docMk/>
            <pc:sldMk cId="181991555" sldId="324"/>
            <ac:spMk id="9" creationId="{C1348333-B1CD-A747-8099-6957A82937DC}"/>
          </ac:spMkLst>
        </pc:spChg>
        <pc:spChg chg="add mod">
          <ac:chgData name="Emil Björnson" userId="b0a7c065-f6f4-41b0-b3e4-ccdb47e1a085" providerId="ADAL" clId="{3B391091-975F-3040-8976-D786E05B95B5}" dt="2021-03-24T08:32:23.254" v="1695" actId="1038"/>
          <ac:spMkLst>
            <pc:docMk/>
            <pc:sldMk cId="181991555" sldId="324"/>
            <ac:spMk id="10" creationId="{B7164C97-8B58-8448-B993-7FEEA409C145}"/>
          </ac:spMkLst>
        </pc:spChg>
      </pc:sldChg>
      <pc:sldChg chg="delSp modSp mod delAnim">
        <pc:chgData name="Emil Björnson" userId="b0a7c065-f6f4-41b0-b3e4-ccdb47e1a085" providerId="ADAL" clId="{3B391091-975F-3040-8976-D786E05B95B5}" dt="2021-03-24T12:54:31.391" v="3055" actId="114"/>
        <pc:sldMkLst>
          <pc:docMk/>
          <pc:sldMk cId="707854303" sldId="325"/>
        </pc:sldMkLst>
        <pc:spChg chg="mod">
          <ac:chgData name="Emil Björnson" userId="b0a7c065-f6f4-41b0-b3e4-ccdb47e1a085" providerId="ADAL" clId="{3B391091-975F-3040-8976-D786E05B95B5}" dt="2021-03-24T08:28:12.554" v="1634" actId="20577"/>
          <ac:spMkLst>
            <pc:docMk/>
            <pc:sldMk cId="707854303" sldId="325"/>
            <ac:spMk id="2" creationId="{954B5303-9F84-6948-90CB-B0C40CE552CC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707854303" sldId="325"/>
            <ac:spMk id="5" creationId="{DC21BC65-3134-B54A-AA38-93DEBFD9FEF3}"/>
          </ac:spMkLst>
        </pc:spChg>
        <pc:spChg chg="mod">
          <ac:chgData name="Emil Björnson" userId="b0a7c065-f6f4-41b0-b3e4-ccdb47e1a085" providerId="ADAL" clId="{3B391091-975F-3040-8976-D786E05B95B5}" dt="2021-03-24T12:54:31.391" v="3055" actId="114"/>
          <ac:spMkLst>
            <pc:docMk/>
            <pc:sldMk cId="707854303" sldId="325"/>
            <ac:spMk id="10" creationId="{8E74676D-0D14-764B-82C9-FFE68FC8BC0E}"/>
          </ac:spMkLst>
        </pc:spChg>
        <pc:spChg chg="del">
          <ac:chgData name="Emil Björnson" userId="b0a7c065-f6f4-41b0-b3e4-ccdb47e1a085" providerId="ADAL" clId="{3B391091-975F-3040-8976-D786E05B95B5}" dt="2021-03-24T08:29:20.786" v="1636" actId="478"/>
          <ac:spMkLst>
            <pc:docMk/>
            <pc:sldMk cId="707854303" sldId="325"/>
            <ac:spMk id="11" creationId="{43C74DDD-E1FA-0D4E-81AD-EDACAFC822D1}"/>
          </ac:spMkLst>
        </pc:spChg>
        <pc:cxnChg chg="del">
          <ac:chgData name="Emil Björnson" userId="b0a7c065-f6f4-41b0-b3e4-ccdb47e1a085" providerId="ADAL" clId="{3B391091-975F-3040-8976-D786E05B95B5}" dt="2021-03-24T08:29:22.474" v="1638" actId="478"/>
          <ac:cxnSpMkLst>
            <pc:docMk/>
            <pc:sldMk cId="707854303" sldId="325"/>
            <ac:cxnSpMk id="12" creationId="{BB9E056E-0758-9F43-A774-29E2E556B6FE}"/>
          </ac:cxnSpMkLst>
        </pc:cxnChg>
        <pc:cxnChg chg="del">
          <ac:chgData name="Emil Björnson" userId="b0a7c065-f6f4-41b0-b3e4-ccdb47e1a085" providerId="ADAL" clId="{3B391091-975F-3040-8976-D786E05B95B5}" dt="2021-03-24T08:29:22.043" v="1637" actId="478"/>
          <ac:cxnSpMkLst>
            <pc:docMk/>
            <pc:sldMk cId="707854303" sldId="325"/>
            <ac:cxnSpMk id="13" creationId="{178A61AE-C801-8E4F-9EE5-669B4F53BE72}"/>
          </ac:cxnSpMkLst>
        </pc:cxnChg>
      </pc:sldChg>
      <pc:sldChg chg="delSp modSp mod">
        <pc:chgData name="Emil Björnson" userId="b0a7c065-f6f4-41b0-b3e4-ccdb47e1a085" providerId="ADAL" clId="{3B391091-975F-3040-8976-D786E05B95B5}" dt="2021-03-24T08:27:34.866" v="1621" actId="1037"/>
        <pc:sldMkLst>
          <pc:docMk/>
          <pc:sldMk cId="2849567439" sldId="326"/>
        </pc:sldMkLst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2849567439" sldId="326"/>
            <ac:spMk id="5" creationId="{8D5DE04E-55AE-AB4B-883F-CB32E43D81CC}"/>
          </ac:spMkLst>
        </pc:spChg>
        <pc:spChg chg="mod">
          <ac:chgData name="Emil Björnson" userId="b0a7c065-f6f4-41b0-b3e4-ccdb47e1a085" providerId="ADAL" clId="{3B391091-975F-3040-8976-D786E05B95B5}" dt="2021-03-24T08:27:34.866" v="1621" actId="1037"/>
          <ac:spMkLst>
            <pc:docMk/>
            <pc:sldMk cId="2849567439" sldId="326"/>
            <ac:spMk id="9" creationId="{5B332C5C-AB29-E442-B283-EC1829FCFB9F}"/>
          </ac:spMkLst>
        </pc:spChg>
        <pc:picChg chg="mod">
          <ac:chgData name="Emil Björnson" userId="b0a7c065-f6f4-41b0-b3e4-ccdb47e1a085" providerId="ADAL" clId="{3B391091-975F-3040-8976-D786E05B95B5}" dt="2021-03-24T08:27:34.866" v="1621" actId="1037"/>
          <ac:picMkLst>
            <pc:docMk/>
            <pc:sldMk cId="2849567439" sldId="326"/>
            <ac:picMk id="8" creationId="{02F519AE-FAFB-0F4E-8A08-C8847374BA29}"/>
          </ac:picMkLst>
        </pc:picChg>
      </pc:sldChg>
      <pc:sldChg chg="delSp modSp mod">
        <pc:chgData name="Emil Björnson" userId="b0a7c065-f6f4-41b0-b3e4-ccdb47e1a085" providerId="ADAL" clId="{3B391091-975F-3040-8976-D786E05B95B5}" dt="2021-03-24T08:35:25.395" v="1741" actId="1036"/>
        <pc:sldMkLst>
          <pc:docMk/>
          <pc:sldMk cId="3704186182" sldId="327"/>
        </pc:sldMkLst>
        <pc:spChg chg="mod">
          <ac:chgData name="Emil Björnson" userId="b0a7c065-f6f4-41b0-b3e4-ccdb47e1a085" providerId="ADAL" clId="{3B391091-975F-3040-8976-D786E05B95B5}" dt="2021-03-24T07:41:11.360" v="544" actId="20577"/>
          <ac:spMkLst>
            <pc:docMk/>
            <pc:sldMk cId="3704186182" sldId="327"/>
            <ac:spMk id="3" creationId="{AA0DB722-BF48-B84B-AE0F-45DACC0A0456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3704186182" sldId="327"/>
            <ac:spMk id="5" creationId="{951CE92F-6221-764C-9E58-5B4268081F8E}"/>
          </ac:spMkLst>
        </pc:spChg>
        <pc:spChg chg="mod">
          <ac:chgData name="Emil Björnson" userId="b0a7c065-f6f4-41b0-b3e4-ccdb47e1a085" providerId="ADAL" clId="{3B391091-975F-3040-8976-D786E05B95B5}" dt="2021-03-24T08:35:25.395" v="1741" actId="1036"/>
          <ac:spMkLst>
            <pc:docMk/>
            <pc:sldMk cId="3704186182" sldId="327"/>
            <ac:spMk id="7" creationId="{67AB0698-CE4D-B24C-881D-DECCDA1E00B7}"/>
          </ac:spMkLst>
        </pc:spChg>
      </pc:sldChg>
      <pc:sldChg chg="addSp delSp modSp mod modAnim">
        <pc:chgData name="Emil Björnson" userId="b0a7c065-f6f4-41b0-b3e4-ccdb47e1a085" providerId="ADAL" clId="{3B391091-975F-3040-8976-D786E05B95B5}" dt="2021-03-24T08:59:08.539" v="2468" actId="1036"/>
        <pc:sldMkLst>
          <pc:docMk/>
          <pc:sldMk cId="4191772301" sldId="328"/>
        </pc:sldMkLst>
        <pc:spChg chg="mod">
          <ac:chgData name="Emil Björnson" userId="b0a7c065-f6f4-41b0-b3e4-ccdb47e1a085" providerId="ADAL" clId="{3B391091-975F-3040-8976-D786E05B95B5}" dt="2021-03-24T08:59:03.174" v="2444" actId="20577"/>
          <ac:spMkLst>
            <pc:docMk/>
            <pc:sldMk cId="4191772301" sldId="328"/>
            <ac:spMk id="3" creationId="{0C3AC5DE-2F1E-8E47-B640-BB22EAA5D184}"/>
          </ac:spMkLst>
        </pc:spChg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4191772301" sldId="328"/>
            <ac:spMk id="5" creationId="{4FBC89A1-E353-3B4E-9766-59F595F1864D}"/>
          </ac:spMkLst>
        </pc:spChg>
        <pc:spChg chg="add mod">
          <ac:chgData name="Emil Björnson" userId="b0a7c065-f6f4-41b0-b3e4-ccdb47e1a085" providerId="ADAL" clId="{3B391091-975F-3040-8976-D786E05B95B5}" dt="2021-03-24T08:58:51.302" v="2439" actId="1076"/>
          <ac:spMkLst>
            <pc:docMk/>
            <pc:sldMk cId="4191772301" sldId="328"/>
            <ac:spMk id="7" creationId="{85328038-8ADA-2D46-9C52-1634C162F6E1}"/>
          </ac:spMkLst>
        </pc:spChg>
        <pc:spChg chg="mod">
          <ac:chgData name="Emil Björnson" userId="b0a7c065-f6f4-41b0-b3e4-ccdb47e1a085" providerId="ADAL" clId="{3B391091-975F-3040-8976-D786E05B95B5}" dt="2021-03-24T08:59:08.539" v="2468" actId="1036"/>
          <ac:spMkLst>
            <pc:docMk/>
            <pc:sldMk cId="4191772301" sldId="328"/>
            <ac:spMk id="9" creationId="{C3EB3440-C261-334C-AD12-4CFBCF242080}"/>
          </ac:spMkLst>
        </pc:spChg>
        <pc:picChg chg="mod">
          <ac:chgData name="Emil Björnson" userId="b0a7c065-f6f4-41b0-b3e4-ccdb47e1a085" providerId="ADAL" clId="{3B391091-975F-3040-8976-D786E05B95B5}" dt="2021-03-24T08:57:32.079" v="2424" actId="1036"/>
          <ac:picMkLst>
            <pc:docMk/>
            <pc:sldMk cId="4191772301" sldId="328"/>
            <ac:picMk id="8" creationId="{5F7D8B65-375E-8C40-A444-BD04158328BF}"/>
          </ac:picMkLst>
        </pc:picChg>
      </pc:sldChg>
      <pc:sldChg chg="delSp">
        <pc:chgData name="Emil Björnson" userId="b0a7c065-f6f4-41b0-b3e4-ccdb47e1a085" providerId="ADAL" clId="{3B391091-975F-3040-8976-D786E05B95B5}" dt="2021-03-24T07:21:01.721" v="129"/>
        <pc:sldMkLst>
          <pc:docMk/>
          <pc:sldMk cId="208555496" sldId="329"/>
        </pc:sldMkLst>
        <pc:spChg chg="del">
          <ac:chgData name="Emil Björnson" userId="b0a7c065-f6f4-41b0-b3e4-ccdb47e1a085" providerId="ADAL" clId="{3B391091-975F-3040-8976-D786E05B95B5}" dt="2021-03-24T07:21:01.721" v="129"/>
          <ac:spMkLst>
            <pc:docMk/>
            <pc:sldMk cId="208555496" sldId="329"/>
            <ac:spMk id="5" creationId="{8DD1156E-F46B-6146-8B60-A299E4EA7EB2}"/>
          </ac:spMkLst>
        </pc:spChg>
      </pc:sldChg>
      <pc:sldChg chg="addSp delSp modSp add mod delAnim modAnim">
        <pc:chgData name="Emil Björnson" userId="b0a7c065-f6f4-41b0-b3e4-ccdb47e1a085" providerId="ADAL" clId="{3B391091-975F-3040-8976-D786E05B95B5}" dt="2021-03-24T08:19:10.451" v="1399" actId="1037"/>
        <pc:sldMkLst>
          <pc:docMk/>
          <pc:sldMk cId="3367679886" sldId="371"/>
        </pc:sldMkLst>
        <pc:spChg chg="mod">
          <ac:chgData name="Emil Björnson" userId="b0a7c065-f6f4-41b0-b3e4-ccdb47e1a085" providerId="ADAL" clId="{3B391091-975F-3040-8976-D786E05B95B5}" dt="2021-03-24T08:15:41.013" v="1257" actId="790"/>
          <ac:spMkLst>
            <pc:docMk/>
            <pc:sldMk cId="3367679886" sldId="371"/>
            <ac:spMk id="2" creationId="{4EBC79DA-D43B-3047-BF02-0928FC264F8A}"/>
          </ac:spMkLst>
        </pc:spChg>
        <pc:spChg chg="add del mod">
          <ac:chgData name="Emil Björnson" userId="b0a7c065-f6f4-41b0-b3e4-ccdb47e1a085" providerId="ADAL" clId="{3B391091-975F-3040-8976-D786E05B95B5}" dt="2021-03-24T08:04:37.154" v="931"/>
          <ac:spMkLst>
            <pc:docMk/>
            <pc:sldMk cId="3367679886" sldId="371"/>
            <ac:spMk id="3" creationId="{FCE0B68C-921D-4A41-B7E4-8010E9CEAB57}"/>
          </ac:spMkLst>
        </pc:spChg>
        <pc:spChg chg="mod">
          <ac:chgData name="Emil Björnson" userId="b0a7c065-f6f4-41b0-b3e4-ccdb47e1a085" providerId="ADAL" clId="{3B391091-975F-3040-8976-D786E05B95B5}" dt="2021-03-24T08:15:41.013" v="1257" actId="790"/>
          <ac:spMkLst>
            <pc:docMk/>
            <pc:sldMk cId="3367679886" sldId="371"/>
            <ac:spMk id="4" creationId="{2438E4D2-9152-4D47-BC78-9735B41C941D}"/>
          </ac:spMkLst>
        </pc:spChg>
        <pc:spChg chg="mod">
          <ac:chgData name="Emil Björnson" userId="b0a7c065-f6f4-41b0-b3e4-ccdb47e1a085" providerId="ADAL" clId="{3B391091-975F-3040-8976-D786E05B95B5}" dt="2021-03-24T08:15:41.013" v="1257" actId="790"/>
          <ac:spMkLst>
            <pc:docMk/>
            <pc:sldMk cId="3367679886" sldId="371"/>
            <ac:spMk id="5" creationId="{63382652-759A-8E41-AFC3-E76568E463DD}"/>
          </ac:spMkLst>
        </pc:spChg>
        <pc:spChg chg="add mod">
          <ac:chgData name="Emil Björnson" userId="b0a7c065-f6f4-41b0-b3e4-ccdb47e1a085" providerId="ADAL" clId="{3B391091-975F-3040-8976-D786E05B95B5}" dt="2021-03-24T08:15:41.013" v="1257" actId="790"/>
          <ac:spMkLst>
            <pc:docMk/>
            <pc:sldMk cId="3367679886" sldId="371"/>
            <ac:spMk id="6" creationId="{092AA203-FA47-0445-8B0D-9C2118A054C0}"/>
          </ac:spMkLst>
        </pc:spChg>
        <pc:spChg chg="add mod">
          <ac:chgData name="Emil Björnson" userId="b0a7c065-f6f4-41b0-b3e4-ccdb47e1a085" providerId="ADAL" clId="{3B391091-975F-3040-8976-D786E05B95B5}" dt="2021-03-24T08:19:01.194" v="1395"/>
          <ac:spMkLst>
            <pc:docMk/>
            <pc:sldMk cId="3367679886" sldId="371"/>
            <ac:spMk id="9" creationId="{3AD1BFE6-7713-6A4E-A3FE-AEA1CE4AE6D5}"/>
          </ac:spMkLst>
        </pc:spChg>
        <pc:spChg chg="mod">
          <ac:chgData name="Emil Björnson" userId="b0a7c065-f6f4-41b0-b3e4-ccdb47e1a085" providerId="ADAL" clId="{3B391091-975F-3040-8976-D786E05B95B5}" dt="2021-03-24T08:15:41.013" v="1257" actId="790"/>
          <ac:spMkLst>
            <pc:docMk/>
            <pc:sldMk cId="3367679886" sldId="371"/>
            <ac:spMk id="15" creationId="{27B32065-E86D-A746-9E24-E9163F748E59}"/>
          </ac:spMkLst>
        </pc:spChg>
        <pc:spChg chg="del mod">
          <ac:chgData name="Emil Björnson" userId="b0a7c065-f6f4-41b0-b3e4-ccdb47e1a085" providerId="ADAL" clId="{3B391091-975F-3040-8976-D786E05B95B5}" dt="2021-03-24T08:09:59.647" v="1134" actId="478"/>
          <ac:spMkLst>
            <pc:docMk/>
            <pc:sldMk cId="3367679886" sldId="371"/>
            <ac:spMk id="16" creationId="{E7F8A607-FEC5-E944-B05D-A5E3B8DD33A7}"/>
          </ac:spMkLst>
        </pc:spChg>
        <pc:spChg chg="del">
          <ac:chgData name="Emil Björnson" userId="b0a7c065-f6f4-41b0-b3e4-ccdb47e1a085" providerId="ADAL" clId="{3B391091-975F-3040-8976-D786E05B95B5}" dt="2021-03-24T08:04:35.249" v="929" actId="478"/>
          <ac:spMkLst>
            <pc:docMk/>
            <pc:sldMk cId="3367679886" sldId="371"/>
            <ac:spMk id="18" creationId="{A43015ED-9283-EE43-9621-9D6326210806}"/>
          </ac:spMkLst>
        </pc:spChg>
        <pc:spChg chg="mod">
          <ac:chgData name="Emil Björnson" userId="b0a7c065-f6f4-41b0-b3e4-ccdb47e1a085" providerId="ADAL" clId="{3B391091-975F-3040-8976-D786E05B95B5}" dt="2021-03-24T08:15:41.013" v="1257" actId="790"/>
          <ac:spMkLst>
            <pc:docMk/>
            <pc:sldMk cId="3367679886" sldId="371"/>
            <ac:spMk id="19" creationId="{5568C3D5-67FF-7640-9916-9CF638B9A309}"/>
          </ac:spMkLst>
        </pc:spChg>
        <pc:spChg chg="mod">
          <ac:chgData name="Emil Björnson" userId="b0a7c065-f6f4-41b0-b3e4-ccdb47e1a085" providerId="ADAL" clId="{3B391091-975F-3040-8976-D786E05B95B5}" dt="2021-03-24T08:15:41.013" v="1257" actId="790"/>
          <ac:spMkLst>
            <pc:docMk/>
            <pc:sldMk cId="3367679886" sldId="371"/>
            <ac:spMk id="20" creationId="{4661A2C8-0535-2D4C-9B80-BFB9971FE938}"/>
          </ac:spMkLst>
        </pc:spChg>
        <pc:spChg chg="mod">
          <ac:chgData name="Emil Björnson" userId="b0a7c065-f6f4-41b0-b3e4-ccdb47e1a085" providerId="ADAL" clId="{3B391091-975F-3040-8976-D786E05B95B5}" dt="2021-03-24T08:15:41.013" v="1257" actId="790"/>
          <ac:spMkLst>
            <pc:docMk/>
            <pc:sldMk cId="3367679886" sldId="371"/>
            <ac:spMk id="21" creationId="{D8CC72DC-2850-9F4F-92C1-9C9C12BA5838}"/>
          </ac:spMkLst>
        </pc:spChg>
        <pc:spChg chg="add del mod">
          <ac:chgData name="Emil Björnson" userId="b0a7c065-f6f4-41b0-b3e4-ccdb47e1a085" providerId="ADAL" clId="{3B391091-975F-3040-8976-D786E05B95B5}" dt="2021-03-24T08:12:54.571" v="1175" actId="478"/>
          <ac:spMkLst>
            <pc:docMk/>
            <pc:sldMk cId="3367679886" sldId="371"/>
            <ac:spMk id="24" creationId="{D162EDCC-8700-FF41-BA8B-0F4733D542EE}"/>
          </ac:spMkLst>
        </pc:spChg>
        <pc:spChg chg="add mod">
          <ac:chgData name="Emil Björnson" userId="b0a7c065-f6f4-41b0-b3e4-ccdb47e1a085" providerId="ADAL" clId="{3B391091-975F-3040-8976-D786E05B95B5}" dt="2021-03-24T08:15:41.013" v="1257" actId="790"/>
          <ac:spMkLst>
            <pc:docMk/>
            <pc:sldMk cId="3367679886" sldId="371"/>
            <ac:spMk id="25" creationId="{35C19AEC-79C2-6447-9270-02F9F0612B9B}"/>
          </ac:spMkLst>
        </pc:spChg>
        <pc:spChg chg="add mod">
          <ac:chgData name="Emil Björnson" userId="b0a7c065-f6f4-41b0-b3e4-ccdb47e1a085" providerId="ADAL" clId="{3B391091-975F-3040-8976-D786E05B95B5}" dt="2021-03-24T08:19:10.451" v="1399" actId="1037"/>
          <ac:spMkLst>
            <pc:docMk/>
            <pc:sldMk cId="3367679886" sldId="371"/>
            <ac:spMk id="27" creationId="{80B7C0D6-EBC6-B94B-8B0E-58C257060032}"/>
          </ac:spMkLst>
        </pc:spChg>
        <pc:spChg chg="add del mod">
          <ac:chgData name="Emil Björnson" userId="b0a7c065-f6f4-41b0-b3e4-ccdb47e1a085" providerId="ADAL" clId="{3B391091-975F-3040-8976-D786E05B95B5}" dt="2021-03-24T08:15:19.467" v="1253" actId="478"/>
          <ac:spMkLst>
            <pc:docMk/>
            <pc:sldMk cId="3367679886" sldId="371"/>
            <ac:spMk id="29" creationId="{A7EABB40-0C3F-374D-93D3-58070BD1B996}"/>
          </ac:spMkLst>
        </pc:spChg>
        <pc:spChg chg="add del mod">
          <ac:chgData name="Emil Björnson" userId="b0a7c065-f6f4-41b0-b3e4-ccdb47e1a085" providerId="ADAL" clId="{3B391091-975F-3040-8976-D786E05B95B5}" dt="2021-03-24T08:15:19.467" v="1253" actId="478"/>
          <ac:spMkLst>
            <pc:docMk/>
            <pc:sldMk cId="3367679886" sldId="371"/>
            <ac:spMk id="30" creationId="{F344763D-1D8E-604E-9D11-3D2E26203561}"/>
          </ac:spMkLst>
        </pc:spChg>
        <pc:grpChg chg="del">
          <ac:chgData name="Emil Björnson" userId="b0a7c065-f6f4-41b0-b3e4-ccdb47e1a085" providerId="ADAL" clId="{3B391091-975F-3040-8976-D786E05B95B5}" dt="2021-03-24T08:05:07.893" v="932" actId="478"/>
          <ac:grpSpMkLst>
            <pc:docMk/>
            <pc:sldMk cId="3367679886" sldId="371"/>
            <ac:grpSpMk id="10" creationId="{55CF7CF2-7555-1842-B285-E1192BD385CB}"/>
          </ac:grpSpMkLst>
        </pc:grpChg>
        <pc:picChg chg="add mod">
          <ac:chgData name="Emil Björnson" userId="b0a7c065-f6f4-41b0-b3e4-ccdb47e1a085" providerId="ADAL" clId="{3B391091-975F-3040-8976-D786E05B95B5}" dt="2021-03-24T08:15:41.013" v="1257" actId="790"/>
          <ac:picMkLst>
            <pc:docMk/>
            <pc:sldMk cId="3367679886" sldId="371"/>
            <ac:picMk id="22" creationId="{94B319F6-9229-3646-A8B3-0404D5ED8FAD}"/>
          </ac:picMkLst>
        </pc:picChg>
        <pc:cxnChg chg="mod">
          <ac:chgData name="Emil Björnson" userId="b0a7c065-f6f4-41b0-b3e4-ccdb47e1a085" providerId="ADAL" clId="{3B391091-975F-3040-8976-D786E05B95B5}" dt="2021-03-24T08:15:41.013" v="1257" actId="790"/>
          <ac:cxnSpMkLst>
            <pc:docMk/>
            <pc:sldMk cId="3367679886" sldId="371"/>
            <ac:cxnSpMk id="23" creationId="{02F18466-1980-6246-94AE-402A6DD7067A}"/>
          </ac:cxnSpMkLst>
        </pc:cxnChg>
        <pc:cxnChg chg="mod">
          <ac:chgData name="Emil Björnson" userId="b0a7c065-f6f4-41b0-b3e4-ccdb47e1a085" providerId="ADAL" clId="{3B391091-975F-3040-8976-D786E05B95B5}" dt="2021-03-24T08:15:41.013" v="1257" actId="790"/>
          <ac:cxnSpMkLst>
            <pc:docMk/>
            <pc:sldMk cId="3367679886" sldId="371"/>
            <ac:cxnSpMk id="26" creationId="{7377B10F-47CA-7B46-804D-39742B09A47C}"/>
          </ac:cxnSpMkLst>
        </pc:cxnChg>
        <pc:cxnChg chg="mod">
          <ac:chgData name="Emil Björnson" userId="b0a7c065-f6f4-41b0-b3e4-ccdb47e1a085" providerId="ADAL" clId="{3B391091-975F-3040-8976-D786E05B95B5}" dt="2021-03-24T08:15:41.013" v="1257" actId="790"/>
          <ac:cxnSpMkLst>
            <pc:docMk/>
            <pc:sldMk cId="3367679886" sldId="371"/>
            <ac:cxnSpMk id="28" creationId="{04FFD527-36B7-6D42-A78E-07DFEA1388F9}"/>
          </ac:cxnSpMkLst>
        </pc:cxnChg>
      </pc:sldChg>
      <pc:sldChg chg="modSp add del mod">
        <pc:chgData name="Emil Björnson" userId="b0a7c065-f6f4-41b0-b3e4-ccdb47e1a085" providerId="ADAL" clId="{3B391091-975F-3040-8976-D786E05B95B5}" dt="2021-03-24T07:14:24.540" v="50" actId="2696"/>
        <pc:sldMkLst>
          <pc:docMk/>
          <pc:sldMk cId="586893559" sldId="372"/>
        </pc:sldMkLst>
        <pc:spChg chg="mod">
          <ac:chgData name="Emil Björnson" userId="b0a7c065-f6f4-41b0-b3e4-ccdb47e1a085" providerId="ADAL" clId="{3B391091-975F-3040-8976-D786E05B95B5}" dt="2021-03-24T07:13:03.702" v="13"/>
          <ac:spMkLst>
            <pc:docMk/>
            <pc:sldMk cId="586893559" sldId="372"/>
            <ac:spMk id="4" creationId="{F0827F5F-70A2-8847-826F-F024CC552B92}"/>
          </ac:spMkLst>
        </pc:spChg>
      </pc:sldChg>
      <pc:sldChg chg="add del">
        <pc:chgData name="Emil Björnson" userId="b0a7c065-f6f4-41b0-b3e4-ccdb47e1a085" providerId="ADAL" clId="{3B391091-975F-3040-8976-D786E05B95B5}" dt="2021-03-24T07:08:59.422" v="1"/>
        <pc:sldMkLst>
          <pc:docMk/>
          <pc:sldMk cId="2786508685" sldId="372"/>
        </pc:sldMkLst>
      </pc:sldChg>
      <pc:sldChg chg="modSp add mod">
        <pc:chgData name="Emil Björnson" userId="b0a7c065-f6f4-41b0-b3e4-ccdb47e1a085" providerId="ADAL" clId="{3B391091-975F-3040-8976-D786E05B95B5}" dt="2021-03-24T07:14:14.011" v="49" actId="20577"/>
        <pc:sldMkLst>
          <pc:docMk/>
          <pc:sldMk cId="2632253485" sldId="373"/>
        </pc:sldMkLst>
        <pc:spChg chg="mod">
          <ac:chgData name="Emil Björnson" userId="b0a7c065-f6f4-41b0-b3e4-ccdb47e1a085" providerId="ADAL" clId="{3B391091-975F-3040-8976-D786E05B95B5}" dt="2021-03-24T07:14:14.011" v="49" actId="20577"/>
          <ac:spMkLst>
            <pc:docMk/>
            <pc:sldMk cId="2632253485" sldId="373"/>
            <ac:spMk id="4" creationId="{F0827F5F-70A2-8847-826F-F024CC552B92}"/>
          </ac:spMkLst>
        </pc:spChg>
      </pc:sldChg>
      <pc:sldChg chg="add del">
        <pc:chgData name="Emil Björnson" userId="b0a7c065-f6f4-41b0-b3e4-ccdb47e1a085" providerId="ADAL" clId="{3B391091-975F-3040-8976-D786E05B95B5}" dt="2021-03-24T07:14:28.881" v="52"/>
        <pc:sldMkLst>
          <pc:docMk/>
          <pc:sldMk cId="2573107723" sldId="374"/>
        </pc:sldMkLst>
      </pc:sldChg>
      <pc:sldChg chg="add ord">
        <pc:chgData name="Emil Björnson" userId="b0a7c065-f6f4-41b0-b3e4-ccdb47e1a085" providerId="ADAL" clId="{3B391091-975F-3040-8976-D786E05B95B5}" dt="2021-03-24T07:14:30.989" v="54" actId="20578"/>
        <pc:sldMkLst>
          <pc:docMk/>
          <pc:sldMk cId="4118812109" sldId="374"/>
        </pc:sldMkLst>
      </pc:sldChg>
      <pc:sldChg chg="modSp new mod">
        <pc:chgData name="Emil Björnson" userId="b0a7c065-f6f4-41b0-b3e4-ccdb47e1a085" providerId="ADAL" clId="{3B391091-975F-3040-8976-D786E05B95B5}" dt="2021-03-24T09:28:01.230" v="2926" actId="20577"/>
        <pc:sldMkLst>
          <pc:docMk/>
          <pc:sldMk cId="666069593" sldId="375"/>
        </pc:sldMkLst>
        <pc:spChg chg="mod">
          <ac:chgData name="Emil Björnson" userId="b0a7c065-f6f4-41b0-b3e4-ccdb47e1a085" providerId="ADAL" clId="{3B391091-975F-3040-8976-D786E05B95B5}" dt="2021-03-24T07:21:24.048" v="138" actId="20577"/>
          <ac:spMkLst>
            <pc:docMk/>
            <pc:sldMk cId="666069593" sldId="375"/>
            <ac:spMk id="2" creationId="{F2340DB2-BB6A-B24A-8CE6-1138D35334DD}"/>
          </ac:spMkLst>
        </pc:spChg>
        <pc:spChg chg="mod">
          <ac:chgData name="Emil Björnson" userId="b0a7c065-f6f4-41b0-b3e4-ccdb47e1a085" providerId="ADAL" clId="{3B391091-975F-3040-8976-D786E05B95B5}" dt="2021-03-24T09:28:01.230" v="2926" actId="20577"/>
          <ac:spMkLst>
            <pc:docMk/>
            <pc:sldMk cId="666069593" sldId="375"/>
            <ac:spMk id="3" creationId="{3A7C81FA-9443-524F-8AF9-00706367D9D1}"/>
          </ac:spMkLst>
        </pc:spChg>
      </pc:sldChg>
      <pc:sldChg chg="addSp delSp modSp new del mod ord delAnim modAnim">
        <pc:chgData name="Emil Björnson" userId="b0a7c065-f6f4-41b0-b3e4-ccdb47e1a085" providerId="ADAL" clId="{3B391091-975F-3040-8976-D786E05B95B5}" dt="2021-03-24T07:59:55.872" v="894" actId="2696"/>
        <pc:sldMkLst>
          <pc:docMk/>
          <pc:sldMk cId="259261123" sldId="376"/>
        </pc:sldMkLst>
        <pc:spChg chg="mod">
          <ac:chgData name="Emil Björnson" userId="b0a7c065-f6f4-41b0-b3e4-ccdb47e1a085" providerId="ADAL" clId="{3B391091-975F-3040-8976-D786E05B95B5}" dt="2021-03-24T07:49:43.487" v="683" actId="20577"/>
          <ac:spMkLst>
            <pc:docMk/>
            <pc:sldMk cId="259261123" sldId="376"/>
            <ac:spMk id="2" creationId="{14BE0F79-0E2A-DC49-A092-9E4489691537}"/>
          </ac:spMkLst>
        </pc:spChg>
        <pc:spChg chg="del">
          <ac:chgData name="Emil Björnson" userId="b0a7c065-f6f4-41b0-b3e4-ccdb47e1a085" providerId="ADAL" clId="{3B391091-975F-3040-8976-D786E05B95B5}" dt="2021-03-24T07:43:27.629" v="583" actId="478"/>
          <ac:spMkLst>
            <pc:docMk/>
            <pc:sldMk cId="259261123" sldId="376"/>
            <ac:spMk id="3" creationId="{D57A00A0-C3BF-3D48-B1D4-FB8A1F8EE6BE}"/>
          </ac:spMkLst>
        </pc:spChg>
        <pc:spChg chg="add mod">
          <ac:chgData name="Emil Björnson" userId="b0a7c065-f6f4-41b0-b3e4-ccdb47e1a085" providerId="ADAL" clId="{3B391091-975F-3040-8976-D786E05B95B5}" dt="2021-03-24T07:45:37.453" v="632" actId="1076"/>
          <ac:spMkLst>
            <pc:docMk/>
            <pc:sldMk cId="259261123" sldId="376"/>
            <ac:spMk id="9" creationId="{B5AEF4AD-D7D0-6443-80D7-7ACB4C1C90AB}"/>
          </ac:spMkLst>
        </pc:spChg>
        <pc:spChg chg="add mod">
          <ac:chgData name="Emil Björnson" userId="b0a7c065-f6f4-41b0-b3e4-ccdb47e1a085" providerId="ADAL" clId="{3B391091-975F-3040-8976-D786E05B95B5}" dt="2021-03-24T07:45:22.956" v="621" actId="1037"/>
          <ac:spMkLst>
            <pc:docMk/>
            <pc:sldMk cId="259261123" sldId="376"/>
            <ac:spMk id="12" creationId="{D6F11B97-49E9-6F4F-9481-A7BD62799040}"/>
          </ac:spMkLst>
        </pc:spChg>
        <pc:spChg chg="add del mod">
          <ac:chgData name="Emil Björnson" userId="b0a7c065-f6f4-41b0-b3e4-ccdb47e1a085" providerId="ADAL" clId="{3B391091-975F-3040-8976-D786E05B95B5}" dt="2021-03-24T07:44:46.179" v="606" actId="478"/>
          <ac:spMkLst>
            <pc:docMk/>
            <pc:sldMk cId="259261123" sldId="376"/>
            <ac:spMk id="13" creationId="{8F5BD21E-4354-AC4F-B114-E7777F76485D}"/>
          </ac:spMkLst>
        </pc:spChg>
        <pc:spChg chg="add del mod">
          <ac:chgData name="Emil Björnson" userId="b0a7c065-f6f4-41b0-b3e4-ccdb47e1a085" providerId="ADAL" clId="{3B391091-975F-3040-8976-D786E05B95B5}" dt="2021-03-24T07:46:12.119" v="649" actId="478"/>
          <ac:spMkLst>
            <pc:docMk/>
            <pc:sldMk cId="259261123" sldId="376"/>
            <ac:spMk id="14" creationId="{BCF92D21-50AB-5046-8B6A-1502C0D3BF36}"/>
          </ac:spMkLst>
        </pc:spChg>
        <pc:spChg chg="add mod">
          <ac:chgData name="Emil Björnson" userId="b0a7c065-f6f4-41b0-b3e4-ccdb47e1a085" providerId="ADAL" clId="{3B391091-975F-3040-8976-D786E05B95B5}" dt="2021-03-24T07:48:41.601" v="668" actId="1035"/>
          <ac:spMkLst>
            <pc:docMk/>
            <pc:sldMk cId="259261123" sldId="376"/>
            <ac:spMk id="15" creationId="{C56FD90B-6EB6-304D-91C0-1F54954C028D}"/>
          </ac:spMkLst>
        </pc:spChg>
        <pc:spChg chg="add mod">
          <ac:chgData name="Emil Björnson" userId="b0a7c065-f6f4-41b0-b3e4-ccdb47e1a085" providerId="ADAL" clId="{3B391091-975F-3040-8976-D786E05B95B5}" dt="2021-03-24T07:46:22.130" v="654" actId="1036"/>
          <ac:spMkLst>
            <pc:docMk/>
            <pc:sldMk cId="259261123" sldId="376"/>
            <ac:spMk id="16" creationId="{86A9FC39-6DDB-8447-B08A-636AC86771A5}"/>
          </ac:spMkLst>
        </pc:spChg>
        <pc:picChg chg="add mod">
          <ac:chgData name="Emil Björnson" userId="b0a7c065-f6f4-41b0-b3e4-ccdb47e1a085" providerId="ADAL" clId="{3B391091-975F-3040-8976-D786E05B95B5}" dt="2021-03-24T07:45:39.965" v="644" actId="1038"/>
          <ac:picMkLst>
            <pc:docMk/>
            <pc:sldMk cId="259261123" sldId="376"/>
            <ac:picMk id="6" creationId="{9C73E8A7-FC06-C243-B0F0-C7FECE3F274C}"/>
          </ac:picMkLst>
        </pc:picChg>
        <pc:picChg chg="add mod">
          <ac:chgData name="Emil Björnson" userId="b0a7c065-f6f4-41b0-b3e4-ccdb47e1a085" providerId="ADAL" clId="{3B391091-975F-3040-8976-D786E05B95B5}" dt="2021-03-24T07:45:37.453" v="632" actId="1076"/>
          <ac:picMkLst>
            <pc:docMk/>
            <pc:sldMk cId="259261123" sldId="376"/>
            <ac:picMk id="7" creationId="{57DBB7DC-59D2-6044-893B-E41CA9296197}"/>
          </ac:picMkLst>
        </pc:picChg>
        <pc:picChg chg="add mod">
          <ac:chgData name="Emil Björnson" userId="b0a7c065-f6f4-41b0-b3e4-ccdb47e1a085" providerId="ADAL" clId="{3B391091-975F-3040-8976-D786E05B95B5}" dt="2021-03-24T07:48:15.865" v="663" actId="1036"/>
          <ac:picMkLst>
            <pc:docMk/>
            <pc:sldMk cId="259261123" sldId="376"/>
            <ac:picMk id="11" creationId="{D14C5D19-20D0-3D48-BD18-761D693A16D3}"/>
          </ac:picMkLst>
        </pc:picChg>
        <pc:cxnChg chg="add mod">
          <ac:chgData name="Emil Björnson" userId="b0a7c065-f6f4-41b0-b3e4-ccdb47e1a085" providerId="ADAL" clId="{3B391091-975F-3040-8976-D786E05B95B5}" dt="2021-03-24T07:45:37.453" v="632" actId="1076"/>
          <ac:cxnSpMkLst>
            <pc:docMk/>
            <pc:sldMk cId="259261123" sldId="376"/>
            <ac:cxnSpMk id="8" creationId="{4A9DC5D3-C4F3-7B46-A1EE-3C36F5FB037A}"/>
          </ac:cxnSpMkLst>
        </pc:cxnChg>
        <pc:cxnChg chg="add mod">
          <ac:chgData name="Emil Björnson" userId="b0a7c065-f6f4-41b0-b3e4-ccdb47e1a085" providerId="ADAL" clId="{3B391091-975F-3040-8976-D786E05B95B5}" dt="2021-03-24T07:45:37.453" v="632" actId="1076"/>
          <ac:cxnSpMkLst>
            <pc:docMk/>
            <pc:sldMk cId="259261123" sldId="376"/>
            <ac:cxnSpMk id="10" creationId="{AA26F000-20FE-2443-8AC8-D01AAB5D5D79}"/>
          </ac:cxnSpMkLst>
        </pc:cxnChg>
      </pc:sldChg>
      <pc:sldChg chg="add">
        <pc:chgData name="Emil Björnson" userId="b0a7c065-f6f4-41b0-b3e4-ccdb47e1a085" providerId="ADAL" clId="{3B391091-975F-3040-8976-D786E05B95B5}" dt="2021-03-24T08:00:02.504" v="895"/>
        <pc:sldMkLst>
          <pc:docMk/>
          <pc:sldMk cId="2837467348" sldId="376"/>
        </pc:sldMkLst>
      </pc:sldChg>
      <pc:sldChg chg="addSp delSp modSp new del mod delAnim modAnim">
        <pc:chgData name="Emil Björnson" userId="b0a7c065-f6f4-41b0-b3e4-ccdb47e1a085" providerId="ADAL" clId="{3B391091-975F-3040-8976-D786E05B95B5}" dt="2021-03-24T07:59:55.872" v="894" actId="2696"/>
        <pc:sldMkLst>
          <pc:docMk/>
          <pc:sldMk cId="909143609" sldId="377"/>
        </pc:sldMkLst>
        <pc:spChg chg="mod">
          <ac:chgData name="Emil Björnson" userId="b0a7c065-f6f4-41b0-b3e4-ccdb47e1a085" providerId="ADAL" clId="{3B391091-975F-3040-8976-D786E05B95B5}" dt="2021-03-24T07:50:06.496" v="710" actId="20577"/>
          <ac:spMkLst>
            <pc:docMk/>
            <pc:sldMk cId="909143609" sldId="377"/>
            <ac:spMk id="2" creationId="{60268374-81E8-384D-81AB-8FFF7B6459C8}"/>
          </ac:spMkLst>
        </pc:spChg>
        <pc:spChg chg="del">
          <ac:chgData name="Emil Björnson" userId="b0a7c065-f6f4-41b0-b3e4-ccdb47e1a085" providerId="ADAL" clId="{3B391091-975F-3040-8976-D786E05B95B5}" dt="2021-03-24T07:55:07.852" v="885" actId="478"/>
          <ac:spMkLst>
            <pc:docMk/>
            <pc:sldMk cId="909143609" sldId="377"/>
            <ac:spMk id="3" creationId="{3745EB6D-6DF5-1242-B18C-523C7224AC90}"/>
          </ac:spMkLst>
        </pc:spChg>
        <pc:spChg chg="add mod">
          <ac:chgData name="Emil Björnson" userId="b0a7c065-f6f4-41b0-b3e4-ccdb47e1a085" providerId="ADAL" clId="{3B391091-975F-3040-8976-D786E05B95B5}" dt="2021-03-24T07:53:20.161" v="796" actId="403"/>
          <ac:spMkLst>
            <pc:docMk/>
            <pc:sldMk cId="909143609" sldId="377"/>
            <ac:spMk id="7" creationId="{3A23A915-7985-2C4A-BF1E-C798CFCDAF41}"/>
          </ac:spMkLst>
        </pc:spChg>
        <pc:spChg chg="add mod">
          <ac:chgData name="Emil Björnson" userId="b0a7c065-f6f4-41b0-b3e4-ccdb47e1a085" providerId="ADAL" clId="{3B391091-975F-3040-8976-D786E05B95B5}" dt="2021-03-24T07:53:20.161" v="796" actId="403"/>
          <ac:spMkLst>
            <pc:docMk/>
            <pc:sldMk cId="909143609" sldId="377"/>
            <ac:spMk id="8" creationId="{BBCF005C-030B-D04C-B086-2F3AF8481721}"/>
          </ac:spMkLst>
        </pc:spChg>
        <pc:spChg chg="add mod">
          <ac:chgData name="Emil Björnson" userId="b0a7c065-f6f4-41b0-b3e4-ccdb47e1a085" providerId="ADAL" clId="{3B391091-975F-3040-8976-D786E05B95B5}" dt="2021-03-24T07:53:25.402" v="799" actId="1037"/>
          <ac:spMkLst>
            <pc:docMk/>
            <pc:sldMk cId="909143609" sldId="377"/>
            <ac:spMk id="9" creationId="{6A39EEA3-A38F-914D-B285-EAF9AB7F22A6}"/>
          </ac:spMkLst>
        </pc:spChg>
        <pc:spChg chg="add mod">
          <ac:chgData name="Emil Björnson" userId="b0a7c065-f6f4-41b0-b3e4-ccdb47e1a085" providerId="ADAL" clId="{3B391091-975F-3040-8976-D786E05B95B5}" dt="2021-03-24T07:53:29.575" v="804" actId="1035"/>
          <ac:spMkLst>
            <pc:docMk/>
            <pc:sldMk cId="909143609" sldId="377"/>
            <ac:spMk id="10" creationId="{087AD142-A800-BC41-A8DE-CB516D405729}"/>
          </ac:spMkLst>
        </pc:spChg>
        <pc:spChg chg="add del mod">
          <ac:chgData name="Emil Björnson" userId="b0a7c065-f6f4-41b0-b3e4-ccdb47e1a085" providerId="ADAL" clId="{3B391091-975F-3040-8976-D786E05B95B5}" dt="2021-03-24T07:54:20.888" v="822" actId="478"/>
          <ac:spMkLst>
            <pc:docMk/>
            <pc:sldMk cId="909143609" sldId="377"/>
            <ac:spMk id="11" creationId="{EA0CD81B-8718-3E4A-83E3-BDD46CCBD14F}"/>
          </ac:spMkLst>
        </pc:spChg>
        <pc:spChg chg="add del mod">
          <ac:chgData name="Emil Björnson" userId="b0a7c065-f6f4-41b0-b3e4-ccdb47e1a085" providerId="ADAL" clId="{3B391091-975F-3040-8976-D786E05B95B5}" dt="2021-03-24T07:54:23.153" v="823" actId="478"/>
          <ac:spMkLst>
            <pc:docMk/>
            <pc:sldMk cId="909143609" sldId="377"/>
            <ac:spMk id="12" creationId="{08F9294B-8720-2C4F-A378-870F6A951947}"/>
          </ac:spMkLst>
        </pc:spChg>
        <pc:spChg chg="add mod">
          <ac:chgData name="Emil Björnson" userId="b0a7c065-f6f4-41b0-b3e4-ccdb47e1a085" providerId="ADAL" clId="{3B391091-975F-3040-8976-D786E05B95B5}" dt="2021-03-24T07:53:33.506" v="805" actId="1076"/>
          <ac:spMkLst>
            <pc:docMk/>
            <pc:sldMk cId="909143609" sldId="377"/>
            <ac:spMk id="13" creationId="{BC673532-AC40-1F4D-B025-3861C79DB6A4}"/>
          </ac:spMkLst>
        </pc:spChg>
        <pc:spChg chg="add mod">
          <ac:chgData name="Emil Björnson" userId="b0a7c065-f6f4-41b0-b3e4-ccdb47e1a085" providerId="ADAL" clId="{3B391091-975F-3040-8976-D786E05B95B5}" dt="2021-03-24T07:55:05.864" v="884" actId="14100"/>
          <ac:spMkLst>
            <pc:docMk/>
            <pc:sldMk cId="909143609" sldId="377"/>
            <ac:spMk id="14" creationId="{A09EB93B-6912-454E-AAD2-5D4641BCFE09}"/>
          </ac:spMkLst>
        </pc:spChg>
        <pc:spChg chg="add mod">
          <ac:chgData name="Emil Björnson" userId="b0a7c065-f6f4-41b0-b3e4-ccdb47e1a085" providerId="ADAL" clId="{3B391091-975F-3040-8976-D786E05B95B5}" dt="2021-03-24T07:55:20.409" v="890" actId="1076"/>
          <ac:spMkLst>
            <pc:docMk/>
            <pc:sldMk cId="909143609" sldId="377"/>
            <ac:spMk id="15" creationId="{4FFDBA93-12B8-DA48-9006-A663DAA43627}"/>
          </ac:spMkLst>
        </pc:spChg>
        <pc:picChg chg="add mod">
          <ac:chgData name="Emil Björnson" userId="b0a7c065-f6f4-41b0-b3e4-ccdb47e1a085" providerId="ADAL" clId="{3B391091-975F-3040-8976-D786E05B95B5}" dt="2021-03-24T07:53:12.250" v="794" actId="1076"/>
          <ac:picMkLst>
            <pc:docMk/>
            <pc:sldMk cId="909143609" sldId="377"/>
            <ac:picMk id="6" creationId="{867463A2-4FFE-E14F-9D80-B8B19DAF916A}"/>
          </ac:picMkLst>
        </pc:picChg>
      </pc:sldChg>
      <pc:sldChg chg="modSp add">
        <pc:chgData name="Emil Björnson" userId="b0a7c065-f6f4-41b0-b3e4-ccdb47e1a085" providerId="ADAL" clId="{3B391091-975F-3040-8976-D786E05B95B5}" dt="2021-03-24T08:27:50.796" v="1625" actId="20577"/>
        <pc:sldMkLst>
          <pc:docMk/>
          <pc:sldMk cId="4104914049" sldId="377"/>
        </pc:sldMkLst>
        <pc:spChg chg="mod">
          <ac:chgData name="Emil Björnson" userId="b0a7c065-f6f4-41b0-b3e4-ccdb47e1a085" providerId="ADAL" clId="{3B391091-975F-3040-8976-D786E05B95B5}" dt="2021-03-24T08:27:50.796" v="1625" actId="20577"/>
          <ac:spMkLst>
            <pc:docMk/>
            <pc:sldMk cId="4104914049" sldId="377"/>
            <ac:spMk id="15" creationId="{4FFDBA93-12B8-DA48-9006-A663DAA43627}"/>
          </ac:spMkLst>
        </pc:spChg>
      </pc:sldChg>
      <pc:sldChg chg="modSp new del mod ord">
        <pc:chgData name="Emil Björnson" userId="b0a7c065-f6f4-41b0-b3e4-ccdb47e1a085" providerId="ADAL" clId="{3B391091-975F-3040-8976-D786E05B95B5}" dt="2021-03-24T08:15:51.622" v="1258" actId="2696"/>
        <pc:sldMkLst>
          <pc:docMk/>
          <pc:sldMk cId="94603065" sldId="378"/>
        </pc:sldMkLst>
        <pc:spChg chg="mod">
          <ac:chgData name="Emil Björnson" userId="b0a7c065-f6f4-41b0-b3e4-ccdb47e1a085" providerId="ADAL" clId="{3B391091-975F-3040-8976-D786E05B95B5}" dt="2021-03-24T08:01:20.929" v="898" actId="20577"/>
          <ac:spMkLst>
            <pc:docMk/>
            <pc:sldMk cId="94603065" sldId="378"/>
            <ac:spMk id="2" creationId="{C116755E-A8E5-AD43-8313-0CF714EB43D2}"/>
          </ac:spMkLst>
        </pc:spChg>
      </pc:sldChg>
      <pc:sldChg chg="addSp delSp modSp new mod modAnim">
        <pc:chgData name="Emil Björnson" userId="b0a7c065-f6f4-41b0-b3e4-ccdb47e1a085" providerId="ADAL" clId="{3B391091-975F-3040-8976-D786E05B95B5}" dt="2021-03-24T08:53:51.734" v="2316"/>
        <pc:sldMkLst>
          <pc:docMk/>
          <pc:sldMk cId="977094848" sldId="378"/>
        </pc:sldMkLst>
        <pc:spChg chg="mod">
          <ac:chgData name="Emil Björnson" userId="b0a7c065-f6f4-41b0-b3e4-ccdb47e1a085" providerId="ADAL" clId="{3B391091-975F-3040-8976-D786E05B95B5}" dt="2021-03-24T08:53:03.770" v="2288" actId="1076"/>
          <ac:spMkLst>
            <pc:docMk/>
            <pc:sldMk cId="977094848" sldId="378"/>
            <ac:spMk id="2" creationId="{31C94F6D-854E-2149-A9F8-312A02D14DA5}"/>
          </ac:spMkLst>
        </pc:spChg>
        <pc:spChg chg="del">
          <ac:chgData name="Emil Björnson" userId="b0a7c065-f6f4-41b0-b3e4-ccdb47e1a085" providerId="ADAL" clId="{3B391091-975F-3040-8976-D786E05B95B5}" dt="2021-03-24T08:38:48.420" v="1807" actId="478"/>
          <ac:spMkLst>
            <pc:docMk/>
            <pc:sldMk cId="977094848" sldId="378"/>
            <ac:spMk id="3" creationId="{EC4FEC97-F5D6-D342-B792-DC8298801DFD}"/>
          </ac:spMkLst>
        </pc:spChg>
        <pc:spChg chg="add mod">
          <ac:chgData name="Emil Björnson" userId="b0a7c065-f6f4-41b0-b3e4-ccdb47e1a085" providerId="ADAL" clId="{3B391091-975F-3040-8976-D786E05B95B5}" dt="2021-03-24T08:46:05.418" v="2025" actId="1037"/>
          <ac:spMkLst>
            <pc:docMk/>
            <pc:sldMk cId="977094848" sldId="378"/>
            <ac:spMk id="10" creationId="{66413472-1EA9-DC46-85B5-A6B556067102}"/>
          </ac:spMkLst>
        </pc:spChg>
        <pc:spChg chg="add mod">
          <ac:chgData name="Emil Björnson" userId="b0a7c065-f6f4-41b0-b3e4-ccdb47e1a085" providerId="ADAL" clId="{3B391091-975F-3040-8976-D786E05B95B5}" dt="2021-03-24T08:46:05.418" v="2025" actId="1037"/>
          <ac:spMkLst>
            <pc:docMk/>
            <pc:sldMk cId="977094848" sldId="378"/>
            <ac:spMk id="11" creationId="{37944A3F-D05F-1747-A8FE-0FFADD83EBCD}"/>
          </ac:spMkLst>
        </pc:spChg>
        <pc:spChg chg="add mod">
          <ac:chgData name="Emil Björnson" userId="b0a7c065-f6f4-41b0-b3e4-ccdb47e1a085" providerId="ADAL" clId="{3B391091-975F-3040-8976-D786E05B95B5}" dt="2021-03-24T08:46:05.418" v="2025" actId="1037"/>
          <ac:spMkLst>
            <pc:docMk/>
            <pc:sldMk cId="977094848" sldId="378"/>
            <ac:spMk id="12" creationId="{2A0C5DCB-FFE7-1143-85DD-D74F8030A34E}"/>
          </ac:spMkLst>
        </pc:spChg>
        <pc:spChg chg="add mod">
          <ac:chgData name="Emil Björnson" userId="b0a7c065-f6f4-41b0-b3e4-ccdb47e1a085" providerId="ADAL" clId="{3B391091-975F-3040-8976-D786E05B95B5}" dt="2021-03-24T08:53:07.594" v="2289" actId="1076"/>
          <ac:spMkLst>
            <pc:docMk/>
            <pc:sldMk cId="977094848" sldId="378"/>
            <ac:spMk id="15" creationId="{2D6AB674-171C-0B46-85A5-63C2FBD92E45}"/>
          </ac:spMkLst>
        </pc:spChg>
        <pc:spChg chg="add mod">
          <ac:chgData name="Emil Björnson" userId="b0a7c065-f6f4-41b0-b3e4-ccdb47e1a085" providerId="ADAL" clId="{3B391091-975F-3040-8976-D786E05B95B5}" dt="2021-03-24T08:53:34.755" v="2312" actId="207"/>
          <ac:spMkLst>
            <pc:docMk/>
            <pc:sldMk cId="977094848" sldId="378"/>
            <ac:spMk id="16" creationId="{7E157988-F08A-944D-B35B-FB840266B877}"/>
          </ac:spMkLst>
        </pc:spChg>
        <pc:picChg chg="add del mod">
          <ac:chgData name="Emil Björnson" userId="b0a7c065-f6f4-41b0-b3e4-ccdb47e1a085" providerId="ADAL" clId="{3B391091-975F-3040-8976-D786E05B95B5}" dt="2021-03-24T08:46:05.418" v="2025" actId="1037"/>
          <ac:picMkLst>
            <pc:docMk/>
            <pc:sldMk cId="977094848" sldId="378"/>
            <ac:picMk id="6" creationId="{D126481F-6D45-CD46-A313-845770FE8EFA}"/>
          </ac:picMkLst>
        </pc:picChg>
        <pc:picChg chg="add del mod">
          <ac:chgData name="Emil Björnson" userId="b0a7c065-f6f4-41b0-b3e4-ccdb47e1a085" providerId="ADAL" clId="{3B391091-975F-3040-8976-D786E05B95B5}" dt="2021-03-24T08:39:30.390" v="1816" actId="478"/>
          <ac:picMkLst>
            <pc:docMk/>
            <pc:sldMk cId="977094848" sldId="378"/>
            <ac:picMk id="7" creationId="{50DB4BAD-7DE5-814C-8F60-6CE7FD6E30E3}"/>
          </ac:picMkLst>
        </pc:picChg>
        <pc:picChg chg="add mod">
          <ac:chgData name="Emil Björnson" userId="b0a7c065-f6f4-41b0-b3e4-ccdb47e1a085" providerId="ADAL" clId="{3B391091-975F-3040-8976-D786E05B95B5}" dt="2021-03-24T08:46:05.418" v="2025" actId="1037"/>
          <ac:picMkLst>
            <pc:docMk/>
            <pc:sldMk cId="977094848" sldId="378"/>
            <ac:picMk id="8" creationId="{E4713C6D-41CE-BE4B-94CF-10576DD068B9}"/>
          </ac:picMkLst>
        </pc:picChg>
        <pc:picChg chg="add mod modCrop">
          <ac:chgData name="Emil Björnson" userId="b0a7c065-f6f4-41b0-b3e4-ccdb47e1a085" providerId="ADAL" clId="{3B391091-975F-3040-8976-D786E05B95B5}" dt="2021-03-24T08:46:05.418" v="2025" actId="1037"/>
          <ac:picMkLst>
            <pc:docMk/>
            <pc:sldMk cId="977094848" sldId="378"/>
            <ac:picMk id="9" creationId="{2695ADF4-7CB2-5B40-9DCD-CA5360D65520}"/>
          </ac:picMkLst>
        </pc:picChg>
        <pc:picChg chg="add mod">
          <ac:chgData name="Emil Björnson" userId="b0a7c065-f6f4-41b0-b3e4-ccdb47e1a085" providerId="ADAL" clId="{3B391091-975F-3040-8976-D786E05B95B5}" dt="2021-03-24T08:53:27.065" v="2311" actId="1036"/>
          <ac:picMkLst>
            <pc:docMk/>
            <pc:sldMk cId="977094848" sldId="378"/>
            <ac:picMk id="14" creationId="{1C631A1A-1C99-7B4E-A2D7-2991D5076A94}"/>
          </ac:picMkLst>
        </pc:picChg>
      </pc:sldChg>
      <pc:sldChg chg="add del">
        <pc:chgData name="Emil Björnson" userId="b0a7c065-f6f4-41b0-b3e4-ccdb47e1a085" providerId="ADAL" clId="{3B391091-975F-3040-8976-D786E05B95B5}" dt="2021-03-24T08:15:53.016" v="1259" actId="2696"/>
        <pc:sldMkLst>
          <pc:docMk/>
          <pc:sldMk cId="2032895026" sldId="379"/>
        </pc:sldMkLst>
      </pc:sldChg>
      <pc:sldMasterChg chg="delSp mod">
        <pc:chgData name="Emil Björnson" userId="b0a7c065-f6f4-41b0-b3e4-ccdb47e1a085" providerId="ADAL" clId="{3B391091-975F-3040-8976-D786E05B95B5}" dt="2021-03-24T07:09:12.064" v="3" actId="478"/>
        <pc:sldMasterMkLst>
          <pc:docMk/>
          <pc:sldMasterMk cId="2463831731" sldId="2147483731"/>
        </pc:sldMasterMkLst>
        <pc:picChg chg="del">
          <ac:chgData name="Emil Björnson" userId="b0a7c065-f6f4-41b0-b3e4-ccdb47e1a085" providerId="ADAL" clId="{3B391091-975F-3040-8976-D786E05B95B5}" dt="2021-03-24T07:09:12.064" v="3" actId="478"/>
          <ac:picMkLst>
            <pc:docMk/>
            <pc:sldMasterMk cId="2463831731" sldId="2147483731"/>
            <ac:picMk id="4" creationId="{BE4903E3-FD3B-4943-B0BF-B7711121EE6D}"/>
          </ac:picMkLst>
        </pc:picChg>
        <pc:cxnChg chg="del">
          <ac:chgData name="Emil Björnson" userId="b0a7c065-f6f4-41b0-b3e4-ccdb47e1a085" providerId="ADAL" clId="{3B391091-975F-3040-8976-D786E05B95B5}" dt="2021-03-24T07:09:12.064" v="3" actId="478"/>
          <ac:cxnSpMkLst>
            <pc:docMk/>
            <pc:sldMasterMk cId="2463831731" sldId="2147483731"/>
            <ac:cxnSpMk id="10" creationId="{A6E1C386-BE1B-DC4D-B179-8DBC8BF17B87}"/>
          </ac:cxnSpMkLst>
        </pc:cxn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3/24/21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3/24/21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2" y="999226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2" y="1830357"/>
            <a:ext cx="1085364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11CA207-A279-F640-8934-9EE6B3497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68B6631B-95A4-2143-A2F6-F35579CFF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0FAA9FCB-7BA4-3447-9255-86CEAB11D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1" y="999229"/>
            <a:ext cx="10853649" cy="773510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5516033" y="1844505"/>
            <a:ext cx="6212328" cy="4066283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2" y="1844506"/>
            <a:ext cx="4460339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FC50606E-8D65-BB40-89C3-DB05E68B2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059B143B-6B9A-ED4B-81EA-C35DA483C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15" name="Platshållare för bildnummer 5">
            <a:extLst>
              <a:ext uri="{FF2B5EF4-FFF2-40B4-BE49-F238E27FC236}">
                <a16:creationId xmlns:a16="http://schemas.microsoft.com/office/drawing/2014/main" id="{3E0483E7-AAC7-2B4D-9123-C3A4ABB4B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874712" y="1905000"/>
            <a:ext cx="10853648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chart</a:t>
            </a:r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BB349C82-4C63-EC4C-A8A7-FD899796B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2D959D94-F7D1-E244-BECA-4A98CF6F5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13" name="Platshållare för bildnummer 5">
            <a:extLst>
              <a:ext uri="{FF2B5EF4-FFF2-40B4-BE49-F238E27FC236}">
                <a16:creationId xmlns:a16="http://schemas.microsoft.com/office/drawing/2014/main" id="{015140B2-02FD-ED43-801A-2A8291EE6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3" y="1028700"/>
            <a:ext cx="5292000" cy="48053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000"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4"/>
          </p:nvPr>
        </p:nvSpPr>
        <p:spPr>
          <a:xfrm>
            <a:off x="6436361" y="1028700"/>
            <a:ext cx="5292000" cy="4816938"/>
          </a:xfrm>
          <a:prstGeom prst="rect">
            <a:avLst/>
          </a:prstGeom>
        </p:spPr>
        <p:txBody>
          <a:bodyPr/>
          <a:lstStyle>
            <a:lvl1pPr>
              <a:defRPr lang="sv-SE" sz="24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 lang="sv-SE" sz="24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>
              <a:defRPr lang="sv-SE" sz="2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>
              <a:defRPr lang="sv-SE" sz="2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>
              <a:defRPr lang="sv-SE" sz="18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5BB7419D-5D99-184B-955B-D265CB54A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C2755720-236A-4B4B-A991-421F3434B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CC87F509-AEF2-514A-9CB6-4BF313EC7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31842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bild 2"/>
          <p:cNvSpPr>
            <a:spLocks noGrp="1"/>
          </p:cNvSpPr>
          <p:nvPr>
            <p:ph type="pic" sz="quarter" idx="13"/>
          </p:nvPr>
        </p:nvSpPr>
        <p:spPr>
          <a:xfrm>
            <a:off x="874713" y="1100138"/>
            <a:ext cx="10853648" cy="47339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00DFF27C-0050-8E48-AEB9-A2DE348F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BC844AAE-555C-1141-B5A2-7ED5CB1EE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11" name="Platshållare för bildnummer 5">
            <a:extLst>
              <a:ext uri="{FF2B5EF4-FFF2-40B4-BE49-F238E27FC236}">
                <a16:creationId xmlns:a16="http://schemas.microsoft.com/office/drawing/2014/main" id="{44C99517-7C74-004B-A5D6-5FDE09118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73708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3">
            <a:extLst>
              <a:ext uri="{FF2B5EF4-FFF2-40B4-BE49-F238E27FC236}">
                <a16:creationId xmlns:a16="http://schemas.microsoft.com/office/drawing/2014/main" id="{159B1259-6D75-2C4B-AF3A-59A99A37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E84C533A-F41D-3346-8D45-35153C120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56F624F0-DB1F-EF4D-9BD4-06BA3C31A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6C6500F4-F1DE-624B-80B2-49A567E96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432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4" y="999226"/>
            <a:ext cx="10853646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3" y="1830357"/>
            <a:ext cx="10853646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55995D90-25D8-384B-A46F-160E9E383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48A692CE-228F-0844-926B-5232F5494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97852D4C-84F0-3949-8CDC-50C3633A9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48061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, imag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3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4B55AB18-316E-264C-927D-4D03F39D0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6033" y="1844505"/>
            <a:ext cx="6212328" cy="4066283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FA36A156-6EAA-8B43-9325-7D4C8E213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844506"/>
            <a:ext cx="4460339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6132DCA5-CDDD-F241-9907-58F264C53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75276A65-6720-E04B-959F-E57E25A25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268EE809-60DC-E440-91E8-6E90F4DE4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2864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char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874713" y="1905000"/>
            <a:ext cx="10853647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chart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F285BBA9-562D-6444-A17F-E0492E9BC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781A8FD2-C5A7-B140-9BA6-8AF5BBB52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C308A004-4F95-B54A-9649-D62E0EEC3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737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7BBCE10B-BEB5-C340-AE77-7D4BD1D64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3" y="1028700"/>
            <a:ext cx="5292000" cy="48053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53D4044F-E6FF-8446-991D-438F372AF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36361" y="1028700"/>
            <a:ext cx="5292000" cy="4816938"/>
          </a:xfrm>
          <a:prstGeom prst="rect">
            <a:avLst/>
          </a:prstGeom>
        </p:spPr>
        <p:txBody>
          <a:bodyPr/>
          <a:lstStyle>
            <a:lvl1pPr>
              <a:defRPr lang="sv-SE" sz="24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 lang="sv-SE" sz="24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>
              <a:defRPr lang="sv-SE" sz="20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>
              <a:defRPr lang="sv-SE" sz="20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>
              <a:defRPr lang="sv-SE" sz="18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3740D7A9-B102-1643-B9D5-8E52AFCBB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46E9C796-43FC-104B-8381-02B836BB9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796E3486-504B-8043-A441-37196A064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6250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urqu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74C2AC3D-8B24-D043-A184-8129BB1C45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9EFCEF1B-9AA4-AF4B-B77E-89114A2225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sz="quarter" idx="13"/>
          </p:nvPr>
        </p:nvSpPr>
        <p:spPr>
          <a:xfrm>
            <a:off x="874713" y="1100138"/>
            <a:ext cx="10853648" cy="4733925"/>
          </a:xfrm>
          <a:prstGeom prst="rect">
            <a:avLst/>
          </a:prstGeom>
        </p:spPr>
        <p:txBody>
          <a:bodyPr/>
          <a:lstStyle>
            <a:lvl1pPr>
              <a:defRPr>
                <a:latin typeface="KorolevLiU Medium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datum 3">
            <a:extLst>
              <a:ext uri="{FF2B5EF4-FFF2-40B4-BE49-F238E27FC236}">
                <a16:creationId xmlns:a16="http://schemas.microsoft.com/office/drawing/2014/main" id="{6AD72A37-0CF9-0C45-BCEB-147B3349D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7" name="Platshållare för bildnummer 5">
            <a:extLst>
              <a:ext uri="{FF2B5EF4-FFF2-40B4-BE49-F238E27FC236}">
                <a16:creationId xmlns:a16="http://schemas.microsoft.com/office/drawing/2014/main" id="{41869A04-DECF-DC43-BAE5-004FEA893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39EE8717-66D7-8C4C-A492-3649D8B39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6127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0A121673-30B5-7649-BD60-CD11B179D1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7D166447-8536-A34D-BAEC-11DFDD3CEE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CA421164-D20C-3B4A-A553-2AB01ACDB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1FA06165-70FC-CA4C-827B-B5E05CEBCD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B895-9C87-1B42-8B95-8AF00D6438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turqu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3CCBC453-3480-F64C-8C58-28AAEFD18B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306A04-0B94-0042-99CA-48896D854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423DAAFA-E37B-E248-A732-B1BB274D63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A3CD67F-2AFA-5B41-BF38-85AA5D3EB2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7AAA565B-EB39-7044-B674-F2C4DCE64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DDDA741-6E1C-A145-B3AD-4EF4C420F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3">
            <a:extLst>
              <a:ext uri="{FF2B5EF4-FFF2-40B4-BE49-F238E27FC236}">
                <a16:creationId xmlns:a16="http://schemas.microsoft.com/office/drawing/2014/main" id="{159B1259-6D75-2C4B-AF3A-59A99A37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DD75F027-E55B-2E47-9821-FB316251B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5" name="Platshållare för datum 3">
            <a:extLst>
              <a:ext uri="{FF2B5EF4-FFF2-40B4-BE49-F238E27FC236}">
                <a16:creationId xmlns:a16="http://schemas.microsoft.com/office/drawing/2014/main" id="{F0A35DE8-8E32-1B41-8EFD-E14B1E4AB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2020-03-30</a:t>
            </a:r>
            <a:endParaRPr lang="sv-SE" dirty="0"/>
          </a:p>
        </p:txBody>
      </p:sp>
      <p:sp>
        <p:nvSpPr>
          <p:cNvPr id="16" name="Platshållare för bildnummer 5">
            <a:extLst>
              <a:ext uri="{FF2B5EF4-FFF2-40B4-BE49-F238E27FC236}">
                <a16:creationId xmlns:a16="http://schemas.microsoft.com/office/drawing/2014/main" id="{357B14DF-34C0-4741-9BAA-77A55CE40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5885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BF04F-8D9C-6E48-A568-FAEE90058A9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67790" y="5754200"/>
            <a:ext cx="2656410" cy="9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3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708" r:id="rId4"/>
    <p:sldLayoutId id="2147483662" r:id="rId5"/>
    <p:sldLayoutId id="2147483666" r:id="rId6"/>
    <p:sldLayoutId id="2147483667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83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60" r:id="rId2"/>
    <p:sldLayoutId id="2147483661" r:id="rId3"/>
    <p:sldLayoutId id="2147483663" r:id="rId4"/>
    <p:sldLayoutId id="2147483700" r:id="rId5"/>
    <p:sldLayoutId id="214748370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53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3">
            <a:extLst>
              <a:ext uri="{FF2B5EF4-FFF2-40B4-BE49-F238E27FC236}">
                <a16:creationId xmlns:a16="http://schemas.microsoft.com/office/drawing/2014/main" id="{F92D805D-7905-F84C-B9CA-E615F3889573}"/>
              </a:ext>
            </a:extLst>
          </p:cNvPr>
          <p:cNvSpPr txBox="1">
            <a:spLocks/>
          </p:cNvSpPr>
          <p:nvPr userDrawn="1"/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cxnSp>
        <p:nvCxnSpPr>
          <p:cNvPr id="11" name="Rak 5">
            <a:extLst>
              <a:ext uri="{FF2B5EF4-FFF2-40B4-BE49-F238E27FC236}">
                <a16:creationId xmlns:a16="http://schemas.microsoft.com/office/drawing/2014/main" id="{F9A8E75B-B9A8-6B42-BBB0-669071CD2547}"/>
              </a:ext>
            </a:extLst>
          </p:cNvPr>
          <p:cNvCxnSpPr>
            <a:cxnSpLocks/>
          </p:cNvCxnSpPr>
          <p:nvPr userDrawn="1"/>
        </p:nvCxnSpPr>
        <p:spPr>
          <a:xfrm>
            <a:off x="203200" y="6120611"/>
            <a:ext cx="11758863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6">
            <a:extLst>
              <a:ext uri="{FF2B5EF4-FFF2-40B4-BE49-F238E27FC236}">
                <a16:creationId xmlns:a16="http://schemas.microsoft.com/office/drawing/2014/main" id="{740DF945-49E4-9548-ADB5-2A23E1DA427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298" y="6195071"/>
            <a:ext cx="1593419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10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4.png"/><Relationship Id="rId4" Type="http://schemas.openxmlformats.org/officeDocument/2006/relationships/image" Target="../media/image6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00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0827F5F-70A2-8847-826F-F024CC552B92}"/>
              </a:ext>
            </a:extLst>
          </p:cNvPr>
          <p:cNvSpPr txBox="1">
            <a:spLocks/>
          </p:cNvSpPr>
          <p:nvPr/>
        </p:nvSpPr>
        <p:spPr>
          <a:xfrm>
            <a:off x="2230585" y="2742997"/>
            <a:ext cx="7897090" cy="3879474"/>
          </a:xfrm>
          <a:prstGeom prst="rect">
            <a:avLst/>
          </a:prstGeom>
        </p:spPr>
        <p:txBody>
          <a:bodyPr vert="horz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pPr algn="ctr"/>
            <a:br>
              <a:rPr lang="en-US" dirty="0"/>
            </a:br>
            <a:r>
              <a:rPr lang="en-US" sz="4100" b="1" dirty="0"/>
              <a:t>Multiple Antenna Communications</a:t>
            </a:r>
            <a:endParaRPr lang="en-US" b="1" dirty="0"/>
          </a:p>
          <a:p>
            <a:pPr algn="ctr"/>
            <a:endParaRPr lang="en-US" b="1" dirty="0"/>
          </a:p>
          <a:p>
            <a:pPr algn="ctr">
              <a:spcAft>
                <a:spcPts val="600"/>
              </a:spcAft>
            </a:pPr>
            <a:r>
              <a:rPr lang="en-US" sz="2900" dirty="0"/>
              <a:t>Lecture 2:</a:t>
            </a: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900" b="1" dirty="0"/>
              <a:t>Basics of Transmit and Receive Beamforming</a:t>
            </a:r>
          </a:p>
          <a:p>
            <a:pPr algn="ctr"/>
            <a:endParaRPr lang="en-US" sz="2900" dirty="0"/>
          </a:p>
          <a:p>
            <a:pPr algn="ctr"/>
            <a:r>
              <a:rPr lang="en-US" sz="2900" i="1" dirty="0"/>
              <a:t>Emil Björnson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755F-E0CF-0349-AD91-2C8C7D91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706" y="-347447"/>
            <a:ext cx="11192092" cy="54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1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77C9B-26E5-0847-A1F0-1421E1B80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2DD6A-0704-B149-8973-EF4208260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098ADCB0-D85D-734C-8755-E5905D901C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4104977"/>
                <a:ext cx="10853647" cy="22476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𝑦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</m:den>
                      </m:f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>
                  <a:spcBef>
                    <a:spcPts val="1500"/>
                  </a:spcBef>
                </a:pPr>
                <a:r>
                  <a:rPr lang="en-US" dirty="0"/>
                  <a:t>Capacity: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bits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per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b="0" i="0" smtClean="0">
                          <a:latin typeface="Cambria Math" panose="02040503050406030204" pitchFamily="18" charset="0"/>
                        </a:rPr>
                        <m:t>symbol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098ADCB0-D85D-734C-8755-E5905D901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4104977"/>
                <a:ext cx="10853647" cy="2247697"/>
              </a:xfrm>
              <a:blipFill>
                <a:blip r:embed="rId2"/>
                <a:stretch>
                  <a:fillRect l="-7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4FD6804E-7AF4-D146-9928-90857FE6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75" y="1143622"/>
            <a:ext cx="6859471" cy="2835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94FF2-CCE6-C241-8613-52D4526A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Geometry of received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A5C62FE8-636E-8C41-AFAF-9FD821B27D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713" y="1830357"/>
                <a:ext cx="6096000" cy="1791667"/>
              </a:xfrm>
              <a:prstGeom prst="rect">
                <a:avLst/>
              </a:prstGeom>
            </p:spPr>
            <p:txBody>
              <a:bodyPr vert="horz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eorgia"/>
                    <a:ea typeface="+mn-ea"/>
                    <a:cs typeface="Georgi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eorgia"/>
                    <a:ea typeface="+mn-ea"/>
                    <a:cs typeface="Georgia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eorgia"/>
                    <a:ea typeface="+mn-ea"/>
                    <a:cs typeface="Georgia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eorgia"/>
                    <a:ea typeface="+mn-ea"/>
                    <a:cs typeface="Georgia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eorgia"/>
                    <a:ea typeface="+mn-ea"/>
                    <a:cs typeface="Georgia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SE" dirty="0"/>
                  <a:t>Channel projects signal onto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SE" dirty="0"/>
                  <a:t>:</a:t>
                </a:r>
              </a:p>
            </p:txBody>
          </p:sp>
        </mc:Choice>
        <mc:Fallback xmlns="">
          <p:sp>
            <p:nvSpPr>
              <p:cNvPr id="30" name="Text Placeholder 2">
                <a:extLst>
                  <a:ext uri="{FF2B5EF4-FFF2-40B4-BE49-F238E27FC236}">
                    <a16:creationId xmlns:a16="http://schemas.microsoft.com/office/drawing/2014/main" id="{A5C62FE8-636E-8C41-AFAF-9FD821B27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3" y="1830357"/>
                <a:ext cx="6096000" cy="1791667"/>
              </a:xfrm>
              <a:prstGeom prst="rect">
                <a:avLst/>
              </a:prstGeom>
              <a:blipFill>
                <a:blip r:embed="rId4"/>
                <a:stretch>
                  <a:fillRect l="-1247" t="-496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207D440-3F88-B749-BE39-F9B90C7F017E}"/>
                  </a:ext>
                </a:extLst>
              </p:cNvPr>
              <p:cNvSpPr/>
              <p:nvPr/>
            </p:nvSpPr>
            <p:spPr>
              <a:xfrm>
                <a:off x="290833" y="2494070"/>
                <a:ext cx="4667248" cy="13787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Maximum ratio transmission (MRT):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207D440-3F88-B749-BE39-F9B90C7F0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33" y="2494070"/>
                <a:ext cx="4667248" cy="1378787"/>
              </a:xfrm>
              <a:prstGeom prst="rect">
                <a:avLst/>
              </a:prstGeom>
              <a:blipFill>
                <a:blip r:embed="rId5"/>
                <a:stretch>
                  <a:fillRect l="-1355" r="-13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29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C335-7838-B544-8236-85D9B780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 and transmit beamforming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A3D5A1-E0FC-FD41-ADD2-92B8FE43D7F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Same capacity of SIMO and MISO channel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charset="0"/>
                                </a:rPr>
                                <m:t>C</m:t>
                              </m:r>
                              <m:r>
                                <a:rPr lang="sv-SE">
                                  <a:latin typeface="Cambria Math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p>
                                    <m:sSup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sv-S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sv-SE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>
                          <a:latin typeface="Cambria Math" charset="0"/>
                        </a:rPr>
                        <m:t>bit</m:t>
                      </m:r>
                      <m:r>
                        <m:rPr>
                          <m:sty m:val="p"/>
                        </m:rPr>
                        <a:rPr lang="sv-SE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sv-SE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>
                          <a:latin typeface="Cambria Math" panose="02040503050406030204" pitchFamily="18" charset="0"/>
                        </a:rPr>
                        <m:t>per</m:t>
                      </m:r>
                      <m:r>
                        <a:rPr lang="sv-SE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b="0" i="0" smtClean="0">
                          <a:latin typeface="Cambria Math" panose="02040503050406030204" pitchFamily="18" charset="0"/>
                        </a:rPr>
                        <m:t>symbol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Achieved by “beamforming” along channel vector </a:t>
                </a:r>
                <a14:m>
                  <m:oMath xmlns:m="http://schemas.openxmlformats.org/officeDocument/2006/math">
                    <m:r>
                      <a:rPr lang="sv-SE" b="1" i="1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Beamforming gain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e>
                      <m:sup>
                        <m:r>
                          <a:rPr lang="sv-SE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(often proportional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Antenna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contributes proportionally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A3D5A1-E0FC-FD41-ADD2-92B8FE43D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1" t="-21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14892-0EB0-A94C-9D44-73FC88756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A3164-6B27-EA47-A792-2AE1B54D5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04762-05E2-204C-BD1D-14F303374E6B}"/>
              </a:ext>
            </a:extLst>
          </p:cNvPr>
          <p:cNvSpPr/>
          <p:nvPr/>
        </p:nvSpPr>
        <p:spPr>
          <a:xfrm>
            <a:off x="2614430" y="4994226"/>
            <a:ext cx="6963140" cy="13787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Several different names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Maximum ratio combining/transmission (MRC, MRT)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Conjugate beamforming, matched filtering</a:t>
            </a:r>
          </a:p>
        </p:txBody>
      </p:sp>
    </p:spTree>
    <p:extLst>
      <p:ext uri="{BB962C8B-B14F-4D97-AF65-F5344CB8AC3E}">
        <p14:creationId xmlns:p14="http://schemas.microsoft.com/office/powerpoint/2010/main" val="118553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EB26-0ADE-4E44-92F1-B12F579D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 beamforming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74035-9805-CF4D-A687-0912ECE6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Other names:</a:t>
            </a:r>
          </a:p>
          <a:p>
            <a:pPr lvl="1"/>
            <a:r>
              <a:rPr lang="en-SE" dirty="0"/>
              <a:t>Array gain</a:t>
            </a:r>
          </a:p>
          <a:p>
            <a:pPr lvl="1"/>
            <a:r>
              <a:rPr lang="en-SE" dirty="0"/>
              <a:t>Power gain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A1C36-D35A-7D40-B1B7-230AC8989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BC9F5-4F04-EA44-8173-EDE4DA479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4852" y="361657"/>
            <a:ext cx="738379" cy="264685"/>
          </a:xfrm>
        </p:spPr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01FE5-2696-404B-A5ED-EA06A9E74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931" y="780391"/>
            <a:ext cx="7102929" cy="5327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8BCEE0-7F8A-564E-B855-04C6CD090ECB}"/>
                  </a:ext>
                </a:extLst>
              </p:cNvPr>
              <p:cNvSpPr txBox="1"/>
              <p:nvPr/>
            </p:nvSpPr>
            <p:spPr>
              <a:xfrm>
                <a:off x="6301535" y="1388581"/>
                <a:ext cx="4548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eorgia"/>
                    <a:cs typeface="Georgia"/>
                  </a:rPr>
                  <a:t>Directivity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sz="2400" dirty="0">
                    <a:latin typeface="Georgia"/>
                    <a:cs typeface="Georgia"/>
                  </a:rPr>
                  <a:t> Beamforming gain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8BCEE0-7F8A-564E-B855-04C6CD090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535" y="1388581"/>
                <a:ext cx="4548040" cy="461665"/>
              </a:xfrm>
              <a:prstGeom prst="rect">
                <a:avLst/>
              </a:prstGeom>
              <a:blipFill>
                <a:blip r:embed="rId3"/>
                <a:stretch>
                  <a:fillRect l="-1950" t="-7895" r="-1114" b="-2631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68F3A36-DD5E-C54D-B2C2-32B10A34A740}"/>
              </a:ext>
            </a:extLst>
          </p:cNvPr>
          <p:cNvSpPr/>
          <p:nvPr/>
        </p:nvSpPr>
        <p:spPr>
          <a:xfrm>
            <a:off x="906585" y="4289925"/>
            <a:ext cx="4051496" cy="878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This is a valid interpretation only for line-of-sight channels</a:t>
            </a:r>
            <a:endParaRPr lang="en-SE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3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FF62-8728-6042-9B83-38152900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Free-space line-of-sight commmunication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C5B2D-FFF6-294E-BF1D-01799F08D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4E9A-E5FE-8441-BF25-7B3CFB728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3108D0E-1388-1649-874D-2D32721D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18" y="2387884"/>
            <a:ext cx="7651582" cy="343540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7989D-35C8-6449-AD90-88A4FAA36A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Direct path between transmitter and receiver</a:t>
            </a:r>
          </a:p>
          <a:p>
            <a:pPr lvl="1"/>
            <a:r>
              <a:rPr lang="en-SE" dirty="0"/>
              <a:t>No other paths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204D95-EAE8-FF4E-A7EE-BF0500AFEC5D}"/>
              </a:ext>
            </a:extLst>
          </p:cNvPr>
          <p:cNvSpPr/>
          <p:nvPr/>
        </p:nvSpPr>
        <p:spPr>
          <a:xfrm>
            <a:off x="463641" y="3591899"/>
            <a:ext cx="4419394" cy="6670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We will derive a channel model</a:t>
            </a:r>
          </a:p>
        </p:txBody>
      </p:sp>
    </p:spTree>
    <p:extLst>
      <p:ext uri="{BB962C8B-B14F-4D97-AF65-F5344CB8AC3E}">
        <p14:creationId xmlns:p14="http://schemas.microsoft.com/office/powerpoint/2010/main" val="37222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BC79DA-D43B-3047-BF02-0928FC264F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Complex-baseband model for antenna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BC79DA-D43B-3047-BF02-0928FC264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36" t="-1818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8E4D2-9152-4D47-BC78-9735B41C9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Multiple Antenna Communications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82652-759A-8E41-AFC3-E76568E46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32065-E86D-A746-9E24-E9163F748E59}"/>
                  </a:ext>
                </a:extLst>
              </p:cNvPr>
              <p:cNvSpPr txBox="1"/>
              <p:nvPr/>
            </p:nvSpPr>
            <p:spPr>
              <a:xfrm>
                <a:off x="4835790" y="2205017"/>
                <a:ext cx="605242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Georgia" panose="02040502050405020303" pitchFamily="18" charset="0"/>
                  </a:rPr>
                  <a:t>Impulse response in passband: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32065-E86D-A746-9E24-E9163F748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790" y="2205017"/>
                <a:ext cx="6052426" cy="390748"/>
              </a:xfrm>
              <a:prstGeom prst="rect">
                <a:avLst/>
              </a:prstGeom>
              <a:blipFill>
                <a:blip r:embed="rId3"/>
                <a:stretch>
                  <a:fillRect l="-837" t="-6250" b="-1562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68C3D5-67FF-7640-9916-9CF638B9A309}"/>
                  </a:ext>
                </a:extLst>
              </p:cNvPr>
              <p:cNvSpPr txBox="1"/>
              <p:nvPr/>
            </p:nvSpPr>
            <p:spPr>
              <a:xfrm>
                <a:off x="7886139" y="2987047"/>
                <a:ext cx="1635384" cy="942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Amplitude loss: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68C3D5-67FF-7640-9916-9CF638B9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139" y="2987047"/>
                <a:ext cx="1635384" cy="942117"/>
              </a:xfrm>
              <a:prstGeom prst="rect">
                <a:avLst/>
              </a:prstGeom>
              <a:blipFill>
                <a:blip r:embed="rId4"/>
                <a:stretch>
                  <a:fillRect l="-3876" t="-2667" r="-23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1A2C8-0535-2D4C-9B80-BFB9971FE938}"/>
                  </a:ext>
                </a:extLst>
              </p:cNvPr>
              <p:cNvSpPr txBox="1"/>
              <p:nvPr/>
            </p:nvSpPr>
            <p:spPr>
              <a:xfrm>
                <a:off x="9228372" y="1412317"/>
                <a:ext cx="2820196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Propagation delay: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1A2C8-0535-2D4C-9B80-BFB9971FE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372" y="1412317"/>
                <a:ext cx="2820196" cy="491288"/>
              </a:xfrm>
              <a:prstGeom prst="rect">
                <a:avLst/>
              </a:prstGeom>
              <a:blipFill>
                <a:blip r:embed="rId5"/>
                <a:stretch>
                  <a:fillRect l="-1794" b="-102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8CC72DC-2850-9F4F-92C1-9C9C12BA5838}"/>
              </a:ext>
            </a:extLst>
          </p:cNvPr>
          <p:cNvSpPr txBox="1"/>
          <p:nvPr/>
        </p:nvSpPr>
        <p:spPr>
          <a:xfrm>
            <a:off x="9887421" y="2984670"/>
            <a:ext cx="167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Synchronization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F18466-1980-6246-94AE-402A6DD7067A}"/>
              </a:ext>
            </a:extLst>
          </p:cNvPr>
          <p:cNvCxnSpPr>
            <a:cxnSpLocks/>
          </p:cNvCxnSpPr>
          <p:nvPr/>
        </p:nvCxnSpPr>
        <p:spPr>
          <a:xfrm flipV="1">
            <a:off x="8992705" y="2567998"/>
            <a:ext cx="201970" cy="4190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77B10F-47CA-7B46-804D-39742B09A47C}"/>
              </a:ext>
            </a:extLst>
          </p:cNvPr>
          <p:cNvCxnSpPr>
            <a:cxnSpLocks/>
          </p:cNvCxnSpPr>
          <p:nvPr/>
        </p:nvCxnSpPr>
        <p:spPr>
          <a:xfrm flipH="1" flipV="1">
            <a:off x="10082919" y="2567998"/>
            <a:ext cx="326714" cy="4166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FFD527-36B7-6D42-A78E-07DFEA1388F9}"/>
              </a:ext>
            </a:extLst>
          </p:cNvPr>
          <p:cNvCxnSpPr>
            <a:cxnSpLocks/>
          </p:cNvCxnSpPr>
          <p:nvPr/>
        </p:nvCxnSpPr>
        <p:spPr>
          <a:xfrm flipH="1">
            <a:off x="10601979" y="1848312"/>
            <a:ext cx="97638" cy="413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game&#10;&#10;Description automatically generated">
            <a:extLst>
              <a:ext uri="{FF2B5EF4-FFF2-40B4-BE49-F238E27FC236}">
                <a16:creationId xmlns:a16="http://schemas.microsoft.com/office/drawing/2014/main" id="{94B319F6-9229-3646-A8B3-0404D5ED8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1" y="1850416"/>
            <a:ext cx="4229286" cy="41465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AA203-FA47-0445-8B0D-9C2118A054C0}"/>
                  </a:ext>
                </a:extLst>
              </p:cNvPr>
              <p:cNvSpPr txBox="1"/>
              <p:nvPr/>
            </p:nvSpPr>
            <p:spPr>
              <a:xfrm>
                <a:off x="2952207" y="3739003"/>
                <a:ext cx="4396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AA203-FA47-0445-8B0D-9C2118A05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07" y="3739003"/>
                <a:ext cx="4396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D1BFE6-7713-6A4E-A3FE-AEA1CE4AE6D5}"/>
                  </a:ext>
                </a:extLst>
              </p:cNvPr>
              <p:cNvSpPr/>
              <p:nvPr/>
            </p:nvSpPr>
            <p:spPr>
              <a:xfrm>
                <a:off x="4755016" y="5025125"/>
                <a:ext cx="6973343" cy="1105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eorgia" panose="02040502050405020303" pitchFamily="18" charset="0"/>
                  </a:rPr>
                  <a:t>Symbol-sampled system model: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sinc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D1BFE6-7713-6A4E-A3FE-AEA1CE4AE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016" y="5025125"/>
                <a:ext cx="6973343" cy="1105816"/>
              </a:xfrm>
              <a:prstGeom prst="rect">
                <a:avLst/>
              </a:prstGeom>
              <a:blipFill>
                <a:blip r:embed="rId8"/>
                <a:stretch>
                  <a:fillRect l="-727" t="-53409" b="-11818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5C19AEC-79C2-6447-9270-02F9F0612B9B}"/>
                  </a:ext>
                </a:extLst>
              </p:cNvPr>
              <p:cNvSpPr/>
              <p:nvPr/>
            </p:nvSpPr>
            <p:spPr>
              <a:xfrm>
                <a:off x="4811635" y="4266888"/>
                <a:ext cx="6973342" cy="48171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Equivalent in complex baseband: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5C19AEC-79C2-6447-9270-02F9F0612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635" y="4266888"/>
                <a:ext cx="6973342" cy="481714"/>
              </a:xfrm>
              <a:prstGeom prst="rect">
                <a:avLst/>
              </a:prstGeom>
              <a:blipFill>
                <a:blip r:embed="rId9"/>
                <a:stretch>
                  <a:fillRect l="-181" b="-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B7C0D6-EBC6-B94B-8B0E-58C257060032}"/>
                  </a:ext>
                </a:extLst>
              </p:cNvPr>
              <p:cNvSpPr/>
              <p:nvPr/>
            </p:nvSpPr>
            <p:spPr>
              <a:xfrm>
                <a:off x="5476537" y="6112749"/>
                <a:ext cx="6973343" cy="4912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     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B7C0D6-EBC6-B94B-8B0E-58C257060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537" y="6112749"/>
                <a:ext cx="6973343" cy="491288"/>
              </a:xfrm>
              <a:prstGeom prst="rect">
                <a:avLst/>
              </a:prstGeom>
              <a:blipFill>
                <a:blip r:embed="rId10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6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9" grpId="0"/>
      <p:bldP spid="25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5172-A89D-B540-8711-F40C88D2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Same sampling time at all receive antennas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983594D-750D-6B4B-8F56-2134F531CF5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SE" dirty="0"/>
                  <a:t>Received at antenna </a:t>
                </a: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SE" dirty="0"/>
                  <a:t>:</a:t>
                </a:r>
              </a:p>
              <a:p>
                <a:pPr marL="0" lv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sv-S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sinc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sv-S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>
                  <a:spcBef>
                    <a:spcPts val="300"/>
                  </a:spcBef>
                  <a:spcAft>
                    <a:spcPts val="600"/>
                  </a:spcAft>
                </a:pPr>
                <a:r>
                  <a:rPr lang="en-US" dirty="0"/>
                  <a:t>Use antenna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as reference,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sv-SE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dirty="0"/>
                  <a:t>, and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sv-S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sv-S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sv-S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sv-SE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sv-S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v-SE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sv-SE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sinc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sv-SE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sv-SE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sv-S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sv-S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983594D-750D-6B4B-8F56-2134F531C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1" t="-18069" b="-3053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E23A9-B66E-3E4E-944D-22303D131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7BBE-7505-304E-815C-3C56CAC7C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C9C504-FA5A-F04B-AD38-D852012635C7}"/>
                  </a:ext>
                </a:extLst>
              </p:cNvPr>
              <p:cNvSpPr/>
              <p:nvPr/>
            </p:nvSpPr>
            <p:spPr>
              <a:xfrm>
                <a:off x="1394772" y="5725654"/>
                <a:ext cx="6973343" cy="554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sv-S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v-S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sv-SE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sv-SE" sz="200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C9C504-FA5A-F04B-AD38-D8520126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772" y="5725654"/>
                <a:ext cx="6973343" cy="554447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DE4CB3-A41F-5743-A613-0F878D06A9D9}"/>
                  </a:ext>
                </a:extLst>
              </p:cNvPr>
              <p:cNvSpPr/>
              <p:nvPr/>
            </p:nvSpPr>
            <p:spPr>
              <a:xfrm>
                <a:off x="1923648" y="3215018"/>
                <a:ext cx="8344703" cy="7425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Narrowband assumption: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f>
                      <m:fPr>
                        <m:ctrlP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roughly the same for all antennas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DE4CB3-A41F-5743-A613-0F878D06A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648" y="3215018"/>
                <a:ext cx="8344703" cy="742519"/>
              </a:xfrm>
              <a:prstGeom prst="rect">
                <a:avLst/>
              </a:prstGeom>
              <a:blipFill>
                <a:blip r:embed="rId4"/>
                <a:stretch>
                  <a:fillRect l="-152" r="-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164C97-8B58-8448-B993-7FEEA409C145}"/>
                  </a:ext>
                </a:extLst>
              </p:cNvPr>
              <p:cNvSpPr/>
              <p:nvPr/>
            </p:nvSpPr>
            <p:spPr>
              <a:xfrm>
                <a:off x="7905067" y="5725654"/>
                <a:ext cx="3896067" cy="9727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sv-SE" dirty="0"/>
                  <a:t>Channel </a:t>
                </a:r>
                <a:r>
                  <a:rPr lang="sv-SE" dirty="0" err="1"/>
                  <a:t>model</a:t>
                </a:r>
                <a:r>
                  <a:rPr lang="sv-SE" dirty="0"/>
                  <a:t>: </a:t>
                </a:r>
                <a14:m>
                  <m:oMath xmlns:m="http://schemas.openxmlformats.org/officeDocument/2006/math">
                    <m:r>
                      <a:rPr lang="sv-SE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sv-SE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sv-SE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sv-S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  <m: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SE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164C97-8B58-8448-B993-7FEEA409C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67" y="5725654"/>
                <a:ext cx="3896067" cy="972702"/>
              </a:xfrm>
              <a:prstGeom prst="rect">
                <a:avLst/>
              </a:prstGeom>
              <a:blipFill>
                <a:blip r:embed="rId5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9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7BE3-7630-3C47-8710-A1919EF1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Uniform linear array (ULA)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6E441-2BFE-864B-86A3-E242D315F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3B86D-0EF6-8E46-8B03-E177094B8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F519AE-FAFB-0F4E-8A08-C8847374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934" y="1752396"/>
            <a:ext cx="9095317" cy="43991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332C5C-AB29-E442-B283-EC1829FCFB9F}"/>
                  </a:ext>
                </a:extLst>
              </p:cNvPr>
              <p:cNvSpPr txBox="1"/>
              <p:nvPr/>
            </p:nvSpPr>
            <p:spPr>
              <a:xfrm>
                <a:off x="8614768" y="5320585"/>
                <a:ext cx="26534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sz="2400" dirty="0"/>
                  <a:t>Antenna spacing: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v-SE" sz="2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sv-SE" sz="2400" b="0" dirty="0"/>
              </a:p>
              <a:p>
                <a:r>
                  <a:rPr lang="en-SE" sz="2400" dirty="0"/>
                  <a:t>Angle of arrival:    </a:t>
                </a:r>
                <a14:m>
                  <m:oMath xmlns:m="http://schemas.openxmlformats.org/officeDocument/2006/math"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SE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332C5C-AB29-E442-B283-EC1829FCF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768" y="5320585"/>
                <a:ext cx="2653483" cy="830997"/>
              </a:xfrm>
              <a:prstGeom prst="rect">
                <a:avLst/>
              </a:prstGeom>
              <a:blipFill>
                <a:blip r:embed="rId3"/>
                <a:stretch>
                  <a:fillRect l="-3810" t="-4545" b="-15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56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0F79-0E2A-DC49-A092-9E4489691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Near-Field and Far-Field of an Antenna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5E5B3-5323-694B-9A7A-FF2BD792C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FA547-A431-004E-8D99-D17F19DCD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3E8A7-FC06-C243-B0F0-C7FECE3F2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10" y="1855717"/>
            <a:ext cx="5499213" cy="1991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DBB7DC-59D2-6044-893B-E41CA92961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640" y="2224984"/>
            <a:ext cx="2073618" cy="126921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9DC5D3-C4F3-7B46-A1EE-3C36F5FB037A}"/>
              </a:ext>
            </a:extLst>
          </p:cNvPr>
          <p:cNvCxnSpPr>
            <a:cxnSpLocks/>
          </p:cNvCxnSpPr>
          <p:nvPr/>
        </p:nvCxnSpPr>
        <p:spPr bwMode="auto">
          <a:xfrm flipV="1">
            <a:off x="7918018" y="2844902"/>
            <a:ext cx="2433658" cy="146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AEF4AD-D7D0-6443-80D7-7ACB4C1C90AB}"/>
                  </a:ext>
                </a:extLst>
              </p:cNvPr>
              <p:cNvSpPr/>
              <p:nvPr/>
            </p:nvSpPr>
            <p:spPr>
              <a:xfrm>
                <a:off x="9270120" y="2091216"/>
                <a:ext cx="161627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sv-S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</m:t>
                    </m:r>
                  </m:oMath>
                </a14:m>
                <a:r>
                  <a:rPr lang="en-SE" dirty="0"/>
                  <a:t> </a:t>
                </a:r>
                <a:r>
                  <a:rPr lang="en-SE" i="0" dirty="0"/>
                  <a:t>phase difference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AEF4AD-D7D0-6443-80D7-7ACB4C1C9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120" y="2091216"/>
                <a:ext cx="1616276" cy="276999"/>
              </a:xfrm>
              <a:prstGeom prst="rect">
                <a:avLst/>
              </a:prstGeom>
              <a:blipFill>
                <a:blip r:embed="rId4"/>
                <a:stretch>
                  <a:fillRect t="-8696" r="-36719" b="-652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26F000-20FE-2443-8AC8-D01AAB5D5D79}"/>
              </a:ext>
            </a:extLst>
          </p:cNvPr>
          <p:cNvCxnSpPr/>
          <p:nvPr/>
        </p:nvCxnSpPr>
        <p:spPr bwMode="auto">
          <a:xfrm flipH="1">
            <a:off x="8926130" y="2277616"/>
            <a:ext cx="360040" cy="2238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" name="Picture 10" descr="A picture containing game&#10;&#10;Description automatically generated">
            <a:extLst>
              <a:ext uri="{FF2B5EF4-FFF2-40B4-BE49-F238E27FC236}">
                <a16:creationId xmlns:a16="http://schemas.microsoft.com/office/drawing/2014/main" id="{D14C5D19-20D0-3D48-BD18-761D693A1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2" y="4066872"/>
            <a:ext cx="2540001" cy="24902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6F11B97-49E9-6F4F-9481-A7BD627990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6661" y="4063609"/>
                <a:ext cx="7945924" cy="157840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SE" sz="2400" dirty="0"/>
                  <a:t>Length difference: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sv-SE" sz="24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sv-SE" sz="24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v-SE" sz="24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24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sv-SE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sv-SE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sz="24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sv-SE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sv-SE" sz="24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sv-SE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v-SE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sv-S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sv-SE" sz="240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sv-SE" sz="2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sv-SE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sv-SE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sv-SE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sv-S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v-S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v-SE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sv-S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sv-S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SE" sz="2400" dirty="0"/>
              </a:p>
              <a:p>
                <a:r>
                  <a:rPr lang="en-SE" sz="2400" dirty="0"/>
                  <a:t>At most </a:t>
                </a:r>
                <a14:m>
                  <m:oMath xmlns:m="http://schemas.openxmlformats.org/officeDocument/2006/math">
                    <m:r>
                      <a:rPr lang="en-S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sv-S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</m:t>
                    </m:r>
                  </m:oMath>
                </a14:m>
                <a:r>
                  <a:rPr lang="en-SE" sz="2400" dirty="0"/>
                  <a:t> phase diff: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sv-S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sv-S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sv-S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sv-S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sv-S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sv-S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v-S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v-S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sv-S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sv-S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sv-SE" sz="2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sv-S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sv-S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sv-S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sv-S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sv-S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sv-S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sv-S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SE" sz="2400" dirty="0"/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6F11B97-49E9-6F4F-9481-A7BD62799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661" y="4063609"/>
                <a:ext cx="7945924" cy="1578406"/>
              </a:xfrm>
              <a:prstGeom prst="rect">
                <a:avLst/>
              </a:prstGeom>
              <a:blipFill>
                <a:blip r:embed="rId6"/>
                <a:stretch>
                  <a:fillRect l="-111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56FD90B-6EB6-304D-91C0-1F54954C028D}"/>
              </a:ext>
            </a:extLst>
          </p:cNvPr>
          <p:cNvSpPr/>
          <p:nvPr/>
        </p:nvSpPr>
        <p:spPr>
          <a:xfrm>
            <a:off x="9264871" y="4916980"/>
            <a:ext cx="2782749" cy="5212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Fraunhofer distance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A9FC39-6DDB-8447-B08A-636AC86771A5}"/>
              </a:ext>
            </a:extLst>
          </p:cNvPr>
          <p:cNvSpPr/>
          <p:nvPr/>
        </p:nvSpPr>
        <p:spPr>
          <a:xfrm>
            <a:off x="4193611" y="5890249"/>
            <a:ext cx="4665023" cy="7678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Other electromagnetic near-field effects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Evanescent waves, Magnetic induction, …</a:t>
            </a:r>
          </a:p>
        </p:txBody>
      </p:sp>
    </p:spTree>
    <p:extLst>
      <p:ext uri="{BB962C8B-B14F-4D97-AF65-F5344CB8AC3E}">
        <p14:creationId xmlns:p14="http://schemas.microsoft.com/office/powerpoint/2010/main" val="283746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8374-81E8-384D-81AB-8FFF7B64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Near-Field and Far-Field of an Array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DFE28-BC39-EC45-BED9-7F965918C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F10A4-1205-0343-B406-342AEC5B6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463A2-4FFE-E14F-9D80-B8B19DAF9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27" y="1485545"/>
            <a:ext cx="7052245" cy="27985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23A915-7985-2C4A-BF1E-C798CFCDAF41}"/>
                  </a:ext>
                </a:extLst>
              </p:cNvPr>
              <p:cNvSpPr txBox="1"/>
              <p:nvPr/>
            </p:nvSpPr>
            <p:spPr>
              <a:xfrm>
                <a:off x="9308525" y="2667792"/>
                <a:ext cx="382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SE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23A915-7985-2C4A-BF1E-C798CFCDA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525" y="2667792"/>
                <a:ext cx="3826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CF005C-030B-D04C-B086-2F3AF8481721}"/>
                  </a:ext>
                </a:extLst>
              </p:cNvPr>
              <p:cNvSpPr txBox="1"/>
              <p:nvPr/>
            </p:nvSpPr>
            <p:spPr>
              <a:xfrm>
                <a:off x="8721248" y="3632211"/>
                <a:ext cx="382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sz="24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SE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CF005C-030B-D04C-B086-2F3AF8481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248" y="3632211"/>
                <a:ext cx="38266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9EEA3-A38F-914D-B285-EAF9AB7F22A6}"/>
                  </a:ext>
                </a:extLst>
              </p:cNvPr>
              <p:cNvSpPr txBox="1"/>
              <p:nvPr/>
            </p:nvSpPr>
            <p:spPr>
              <a:xfrm>
                <a:off x="6211372" y="2851862"/>
                <a:ext cx="382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SE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9EEA3-A38F-914D-B285-EAF9AB7F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372" y="2851862"/>
                <a:ext cx="382669" cy="461665"/>
              </a:xfrm>
              <a:prstGeom prst="rect">
                <a:avLst/>
              </a:prstGeom>
              <a:blipFill>
                <a:blip r:embed="rId5"/>
                <a:stretch>
                  <a:fillRect l="-32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87AD142-A800-BC41-A8DE-CB516D405729}"/>
              </a:ext>
            </a:extLst>
          </p:cNvPr>
          <p:cNvSpPr txBox="1"/>
          <p:nvPr/>
        </p:nvSpPr>
        <p:spPr>
          <a:xfrm>
            <a:off x="1882881" y="2955664"/>
            <a:ext cx="2365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i="0" dirty="0"/>
              <a:t>Transmit antenna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673532-AC40-1F4D-B025-3861C79DB6A4}"/>
                  </a:ext>
                </a:extLst>
              </p:cNvPr>
              <p:cNvSpPr/>
              <p:nvPr/>
            </p:nvSpPr>
            <p:spPr>
              <a:xfrm>
                <a:off x="1202039" y="4660951"/>
                <a:ext cx="4507717" cy="13945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45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Fraunhofer distance</a:t>
                </a:r>
              </a:p>
              <a:p>
                <a:pPr algn="ctr">
                  <a:spcAft>
                    <a:spcPts val="45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Far-field of antenna: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sv-SE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sv-S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v-SE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sv-SE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45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Far-field of the array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sv-SE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sv-S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sv-SE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sv-SE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v-S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sv-S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673532-AC40-1F4D-B025-3861C79DB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039" y="4660951"/>
                <a:ext cx="4507717" cy="1394524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09EB93B-6912-454E-AAD2-5D4641BCFE09}"/>
                  </a:ext>
                </a:extLst>
              </p:cNvPr>
              <p:cNvSpPr/>
              <p:nvPr/>
            </p:nvSpPr>
            <p:spPr>
              <a:xfrm>
                <a:off x="6658723" y="4660951"/>
                <a:ext cx="4507717" cy="108212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450"/>
                  </a:spcAft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2400" dirty="0">
                    <a:solidFill>
                      <a:schemeClr val="tx1"/>
                    </a:solidFill>
                  </a:rPr>
                  <a:t>3 GHz,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sv-SE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m</a:t>
                </a:r>
                <a:endParaRPr lang="en-US" sz="2400" b="1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450"/>
                  </a:spcAft>
                </a:pPr>
                <a14:m>
                  <m:oMath xmlns:m="http://schemas.openxmlformats.org/officeDocument/2006/math">
                    <m:r>
                      <a:rPr lang="sv-S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sv-S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sv-SE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sv-SE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m: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sv-SE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sv-SE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sv-SE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sv-SE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m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09EB93B-6912-454E-AAD2-5D4641BCF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723" y="4660951"/>
                <a:ext cx="4507717" cy="1082123"/>
              </a:xfrm>
              <a:prstGeom prst="rect">
                <a:avLst/>
              </a:prstGeom>
              <a:blipFill>
                <a:blip r:embed="rId7"/>
                <a:stretch>
                  <a:fillRect t="-3448" b="-459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FFDBA93-12B8-DA48-9006-A663DAA43627}"/>
              </a:ext>
            </a:extLst>
          </p:cNvPr>
          <p:cNvSpPr/>
          <p:nvPr/>
        </p:nvSpPr>
        <p:spPr>
          <a:xfrm>
            <a:off x="6857563" y="5858774"/>
            <a:ext cx="4110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2400" dirty="0"/>
              <a:t>We are typically in the far-field!</a:t>
            </a:r>
          </a:p>
        </p:txBody>
      </p:sp>
    </p:spTree>
    <p:extLst>
      <p:ext uri="{BB962C8B-B14F-4D97-AF65-F5344CB8AC3E}">
        <p14:creationId xmlns:p14="http://schemas.microsoft.com/office/powerpoint/2010/main" val="410491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049C6A-91F7-3B47-AF21-B5EE91CF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68" y="1761650"/>
            <a:ext cx="8890000" cy="430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B5303-9F84-6948-90CB-B0C40CE5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Far-field approximation with 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8D0165-56B0-8840-9BE8-AFC8407EE24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SE" dirty="0"/>
                  <a:t>Distances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SE" dirty="0"/>
                  <a:t> approximately the same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8D0165-56B0-8840-9BE8-AFC8407EE2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72F49-2561-F14E-9CC3-914FA6099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C45DB-B354-174E-9AE1-88D732B31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878B18-FF0C-1846-AC55-CF37DE7340B2}"/>
                  </a:ext>
                </a:extLst>
              </p:cNvPr>
              <p:cNvSpPr/>
              <p:nvPr/>
            </p:nvSpPr>
            <p:spPr>
              <a:xfrm>
                <a:off x="307766" y="3305314"/>
                <a:ext cx="3028102" cy="17223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Approximately same channel gain: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878B18-FF0C-1846-AC55-CF37DE734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66" y="3305314"/>
                <a:ext cx="3028102" cy="1722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74676D-0D14-764B-82C9-FFE68FC8BC0E}"/>
                  </a:ext>
                </a:extLst>
              </p:cNvPr>
              <p:cNvSpPr/>
              <p:nvPr/>
            </p:nvSpPr>
            <p:spPr>
              <a:xfrm>
                <a:off x="7141760" y="5734134"/>
                <a:ext cx="4685065" cy="665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v-S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sv-S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sv-S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sv-S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sv-S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sv-S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sv-S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4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v-SE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sv-SE" sz="2400" b="0" i="0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m:rPr>
                                  <m:sty m:val="p"/>
                                </m:rPr>
                                <a:rPr lang="sv-SE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v-SE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24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SE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74676D-0D14-764B-82C9-FFE68FC8B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760" y="5734134"/>
                <a:ext cx="4685065" cy="665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85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A4FB-4A14-384F-A915-557C0D18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A7F1B-1E1F-0344-9628-1B4EA86EC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Recap of single-antenna channel capacity</a:t>
            </a:r>
          </a:p>
          <a:p>
            <a:r>
              <a:rPr lang="en-SE" dirty="0"/>
              <a:t>Capacity of channels with multiple antennas at one side</a:t>
            </a:r>
          </a:p>
          <a:p>
            <a:r>
              <a:rPr lang="en-SE" dirty="0"/>
              <a:t>Channel models for line-of-sight channels</a:t>
            </a:r>
          </a:p>
          <a:p>
            <a:r>
              <a:rPr lang="en-SE" dirty="0"/>
              <a:t>Beamwidth with uniform linear 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045CC-72F0-E94F-976C-842ED0320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4995-109A-ED4D-BE8B-14B579D00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744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B9D6-9A4B-5943-A0D7-77EAC030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ULA channel model</a:t>
            </a:r>
            <a:endParaRPr lang="en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0C73685-207E-C046-8AB7-076D9D1C318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7490355" cy="40662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antennas in receiver array</a:t>
                </a:r>
              </a:p>
              <a:p>
                <a:pPr lvl="1"/>
                <a:r>
                  <a:rPr lang="en-US" dirty="0"/>
                  <a:t>Angle of arrival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Wavelength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v-SE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between antennas</a:t>
                </a:r>
              </a:p>
              <a:p>
                <a:pPr lvl="1"/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/>
                  <a:t> to first antenna</a:t>
                </a:r>
              </a:p>
              <a:p>
                <a:endParaRPr lang="en-US" dirty="0"/>
              </a:p>
              <a:p>
                <a:r>
                  <a:rPr lang="en-US" dirty="0"/>
                  <a:t>Channel vector: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𝜋</m:t>
                                          </m:r>
                                          <m:f>
                                            <m:fPr>
                                              <m:ctrlPr>
                                                <a:rPr lang="sv-S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sv-SE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sv-SE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sv-SE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sv-SE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𝜋</m:t>
                                          </m:r>
                                          <m:f>
                                            <m:fPr>
                                              <m:ctrlPr>
                                                <a:rPr lang="sv-S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sv-SE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sv-SE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sv-SE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sv-S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0C73685-207E-C046-8AB7-076D9D1C3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7490355" cy="4066288"/>
              </a:xfrm>
              <a:blipFill>
                <a:blip r:embed="rId2"/>
                <a:stretch>
                  <a:fillRect l="-1015" t="-2181" b="-1401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F3F8F-4EF5-5142-905B-08815F643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8D1D6-F5F8-8843-ABB7-181F8292D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6850C-DDAE-B14D-8787-9F1527595978}"/>
              </a:ext>
            </a:extLst>
          </p:cNvPr>
          <p:cNvSpPr/>
          <p:nvPr/>
        </p:nvSpPr>
        <p:spPr>
          <a:xfrm>
            <a:off x="8081871" y="4655899"/>
            <a:ext cx="3646488" cy="1024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Applies to both SIMO and MISO channels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2C3C85-8851-0245-81D2-AE5337E3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41" y="945363"/>
            <a:ext cx="6237722" cy="30170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1C5EE8-28D3-D944-8EF6-699C2E25D319}"/>
              </a:ext>
            </a:extLst>
          </p:cNvPr>
          <p:cNvSpPr/>
          <p:nvPr/>
        </p:nvSpPr>
        <p:spPr>
          <a:xfrm>
            <a:off x="6096000" y="945363"/>
            <a:ext cx="2632364" cy="1008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83E8F3-07A1-0240-8E55-D94F0213960D}"/>
              </a:ext>
            </a:extLst>
          </p:cNvPr>
          <p:cNvSpPr/>
          <p:nvPr/>
        </p:nvSpPr>
        <p:spPr>
          <a:xfrm>
            <a:off x="8719311" y="2980975"/>
            <a:ext cx="406583" cy="251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8A791-A94E-D549-9C0A-59ACC7DE8B58}"/>
              </a:ext>
            </a:extLst>
          </p:cNvPr>
          <p:cNvSpPr/>
          <p:nvPr/>
        </p:nvSpPr>
        <p:spPr>
          <a:xfrm>
            <a:off x="8832851" y="1997075"/>
            <a:ext cx="57149" cy="117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0792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60EA-8CA9-F348-8901-AADB7314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Channel capacity with line-of-sight channel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0DB722-BF48-B84B-AE0F-45DACC0A045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SE" dirty="0"/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charset="0"/>
                                </a:rPr>
                                <m:t>C</m:t>
                              </m:r>
                              <m:r>
                                <a:rPr lang="sv-SE">
                                  <a:latin typeface="Cambria Math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p>
                                    <m:sSup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sv-S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sv-SE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>
                          <a:latin typeface="Cambria Math" charset="0"/>
                        </a:rPr>
                        <m:t>bit</m:t>
                      </m:r>
                      <m:r>
                        <m:rPr>
                          <m:sty m:val="p"/>
                        </m:rPr>
                        <a:rPr lang="sv-SE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sv-SE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>
                          <a:latin typeface="Cambria Math" panose="02040503050406030204" pitchFamily="18" charset="0"/>
                        </a:rPr>
                        <m:t>per</m:t>
                      </m:r>
                      <m:r>
                        <a:rPr lang="sv-SE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b="0" i="0" smtClean="0">
                          <a:latin typeface="Cambria Math" panose="02040503050406030204" pitchFamily="18" charset="0"/>
                        </a:rPr>
                        <m:t>symbol</m:t>
                      </m:r>
                    </m:oMath>
                  </m:oMathPara>
                </a14:m>
                <a:endParaRPr lang="en-SE" dirty="0"/>
              </a:p>
              <a:p>
                <a:endParaRPr lang="en-SE" dirty="0"/>
              </a:p>
              <a:p>
                <a:pPr>
                  <a:spcAft>
                    <a:spcPts val="1200"/>
                  </a:spcAft>
                </a:pPr>
                <a:r>
                  <a:rPr lang="en-SE" dirty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e>
                      <m:sup>
                        <m:r>
                          <a:rPr lang="sv-SE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SE" dirty="0"/>
                  <a:t>	where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S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charset="0"/>
                                </a:rPr>
                                <m:t>C</m:t>
                              </m:r>
                              <m:r>
                                <a:rPr lang="sv-SE">
                                  <a:latin typeface="Cambria Math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sv-SE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sv-SE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0DB722-BF48-B84B-AE0F-45DACC0A0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1" t="-21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63B0-E7D4-944B-B835-428D3DE20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3AB22-C9CE-1D4B-B2BF-3018EE10B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21</a:t>
            </a:fld>
            <a:endParaRPr 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AB0698-CE4D-B24C-881D-DECCDA1E00B7}"/>
                  </a:ext>
                </a:extLst>
              </p:cNvPr>
              <p:cNvSpPr/>
              <p:nvPr/>
            </p:nvSpPr>
            <p:spPr>
              <a:xfrm>
                <a:off x="4272756" y="5330018"/>
                <a:ext cx="3646488" cy="6011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Beamforming gain: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AB0698-CE4D-B24C-881D-DECCDA1E0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56" y="5330018"/>
                <a:ext cx="3646488" cy="601133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18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4F6D-854E-2149-A9F8-312A02D1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Illustrations of beamforming versus real beamforming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39384-2F0D-5547-844F-04EFBDB47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E3CB2-77EC-F545-8D78-E6B92C360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22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6481F-6D45-CD46-A313-845770FE8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77" b="64615"/>
          <a:stretch/>
        </p:blipFill>
        <p:spPr>
          <a:xfrm>
            <a:off x="815063" y="1830357"/>
            <a:ext cx="2778741" cy="30372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13C6D-41CE-BE4B-94CF-10576DD06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88" t="85128"/>
          <a:stretch/>
        </p:blipFill>
        <p:spPr>
          <a:xfrm>
            <a:off x="758564" y="4570440"/>
            <a:ext cx="3961731" cy="1283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413472-1EA9-DC46-85B5-A6B556067102}"/>
              </a:ext>
            </a:extLst>
          </p:cNvPr>
          <p:cNvSpPr/>
          <p:nvPr/>
        </p:nvSpPr>
        <p:spPr>
          <a:xfrm>
            <a:off x="389814" y="3657350"/>
            <a:ext cx="1404418" cy="1008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5ADF4-7CB2-5B40-9DCD-CA5360D65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" t="66886" r="86778" b="18242"/>
          <a:stretch/>
        </p:blipFill>
        <p:spPr>
          <a:xfrm>
            <a:off x="745799" y="3519834"/>
            <a:ext cx="1056591" cy="1283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944A3F-D05F-1747-A8FE-0FFADD83EBCD}"/>
              </a:ext>
            </a:extLst>
          </p:cNvPr>
          <p:cNvSpPr txBox="1"/>
          <p:nvPr/>
        </p:nvSpPr>
        <p:spPr>
          <a:xfrm>
            <a:off x="3577739" y="3823734"/>
            <a:ext cx="1878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Same total power</a:t>
            </a:r>
          </a:p>
          <a:p>
            <a:pPr algn="ctr"/>
            <a:r>
              <a:rPr lang="en-SE" dirty="0"/>
              <a:t>2x maximum gain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C5DCB-FFE7-1143-85DD-D74F8030A34E}"/>
              </a:ext>
            </a:extLst>
          </p:cNvPr>
          <p:cNvSpPr txBox="1"/>
          <p:nvPr/>
        </p:nvSpPr>
        <p:spPr>
          <a:xfrm>
            <a:off x="4870997" y="4982541"/>
            <a:ext cx="1878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Same total power</a:t>
            </a:r>
          </a:p>
          <a:p>
            <a:pPr algn="ctr"/>
            <a:r>
              <a:rPr lang="en-SE" dirty="0"/>
              <a:t>4x maximum gain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631A1A-1C99-7B4E-A2D7-2991D5076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721" y="5128877"/>
            <a:ext cx="1851622" cy="11454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6AB674-171C-0B46-85A5-63C2FBD92E45}"/>
              </a:ext>
            </a:extLst>
          </p:cNvPr>
          <p:cNvSpPr/>
          <p:nvPr/>
        </p:nvSpPr>
        <p:spPr>
          <a:xfrm>
            <a:off x="7348614" y="2090001"/>
            <a:ext cx="4240265" cy="9878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Question 1: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Is this an accurate illustration?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157988-F08A-944D-B35B-FB840266B877}"/>
              </a:ext>
            </a:extLst>
          </p:cNvPr>
          <p:cNvSpPr/>
          <p:nvPr/>
        </p:nvSpPr>
        <p:spPr>
          <a:xfrm>
            <a:off x="7348614" y="3625716"/>
            <a:ext cx="4240265" cy="12059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Question 2: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What does a ”beam” look like in non-line-of-sight channels?</a:t>
            </a:r>
          </a:p>
        </p:txBody>
      </p:sp>
    </p:spTree>
    <p:extLst>
      <p:ext uri="{BB962C8B-B14F-4D97-AF65-F5344CB8AC3E}">
        <p14:creationId xmlns:p14="http://schemas.microsoft.com/office/powerpoint/2010/main" val="97709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0C12-6319-854A-9E8F-CB41583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Beamwidth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3AC5DE-2F1E-8E47-B640-BB22EAA5D18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4067442" cy="4066288"/>
              </a:xfrm>
            </p:spPr>
            <p:txBody>
              <a:bodyPr/>
              <a:lstStyle/>
              <a:p>
                <a:r>
                  <a:rPr lang="en-SE" dirty="0"/>
                  <a:t>Beamforming gain in more than one direction</a:t>
                </a:r>
              </a:p>
              <a:p>
                <a:endParaRPr lang="en-SE" dirty="0"/>
              </a:p>
              <a:p>
                <a:r>
                  <a:rPr lang="en-SE" dirty="0"/>
                  <a:t>Example: </a:t>
                </a:r>
                <a:br>
                  <a:rPr lang="en-SE" dirty="0"/>
                </a:b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SE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sv-SE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v-SE">
                            <a:latin typeface="Cambria Math" panose="02040503050406030204" pitchFamily="18" charset="0"/>
                          </a:rPr>
                          <m:t>beam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SE" dirty="0"/>
              </a:p>
              <a:p>
                <a:endParaRPr lang="en-SE" dirty="0"/>
              </a:p>
              <a:p>
                <a:pPr>
                  <a:spcAft>
                    <a:spcPts val="600"/>
                  </a:spcAft>
                </a:pPr>
                <a:r>
                  <a:rPr lang="en-SE" dirty="0"/>
                  <a:t>First-null beamwidth: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3AC5DE-2F1E-8E47-B640-BB22EAA5D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4067442" cy="4066288"/>
              </a:xfrm>
              <a:blipFill>
                <a:blip r:embed="rId2"/>
                <a:stretch>
                  <a:fillRect l="-1863" t="-2181" r="-310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86154-212D-AF41-AC5A-531A737FE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E6F00-B929-4F45-872A-8A4FFA7EA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23</a:t>
            </a:fld>
            <a:endParaRPr lang="sv-SE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F7D8B65-375E-8C40-A444-BD0415832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410" y="1555660"/>
            <a:ext cx="6786205" cy="52683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EB3440-C261-334C-AD12-4CFBCF242080}"/>
              </a:ext>
            </a:extLst>
          </p:cNvPr>
          <p:cNvSpPr/>
          <p:nvPr/>
        </p:nvSpPr>
        <p:spPr>
          <a:xfrm>
            <a:off x="1529095" y="5807874"/>
            <a:ext cx="2758677" cy="9178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More antennas: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Narrower beams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328038-8ADA-2D46-9C52-1634C162F6E1}"/>
                  </a:ext>
                </a:extLst>
              </p:cNvPr>
              <p:cNvSpPr/>
              <p:nvPr/>
            </p:nvSpPr>
            <p:spPr>
              <a:xfrm>
                <a:off x="5700871" y="81301"/>
                <a:ext cx="5093381" cy="14629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sv-S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  <m:t>𝜋</m:t>
                                                      </m:r>
                                                      <m:f>
                                                        <m:fPr>
                                                          <m:ctrlPr>
                                                            <a:rPr lang="sv-SE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sv-SE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Δ</m:t>
                                                          </m:r>
                                                          <m:func>
                                                            <m:func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funcPr>
                                                            <m:fName>
                                                              <m:r>
                                                                <m:rPr>
                                                                  <m:sty m:val="p"/>
                                                                </m:rPr>
                                                                <a:rPr lang="sv-SE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sin</m:t>
                                                              </m:r>
                                                            </m:fName>
                                                            <m:e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sSub>
                                                                    <m:sSubPr>
                                                                      <m:ctrlPr>
                                                                        <a:rPr lang="sv-SE" b="0" i="1" smtClean="0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</m:ctrlPr>
                                                                    </m:sSubPr>
                                                                    <m:e>
                                                                      <m:r>
                                                                        <a:rPr lang="sv-SE" i="1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𝜑</m:t>
                                                                      </m:r>
                                                                    </m:e>
                                                                    <m:sub>
                                                                      <m:r>
                                                                        <m:rPr>
                                                                          <m:sty m:val="p"/>
                                                                        </m:rPr>
                                                                        <a:rPr lang="sv-SE" b="0" i="0" smtClean="0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beam</m:t>
                                                                      </m:r>
                                                                    </m:sub>
                                                                  </m:sSub>
                                                                </m:e>
                                                              </m:d>
                                                            </m:e>
                                                          </m:func>
                                                        </m:num>
                                                        <m:den>
                                                          <m:r>
                                                            <a:rPr lang="sv-SE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𝜆</m:t>
                                                          </m:r>
                                                        </m:den>
                                                      </m:f>
                                                    </m:sup>
                                                  </m:s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⋮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sv-S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  <m:t>𝜋</m:t>
                                                      </m:r>
                                                      <m:f>
                                                        <m:fPr>
                                                          <m:ctrlPr>
                                                            <a:rPr lang="sv-SE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charset="0"/>
                                                                </a:rPr>
                                                                <m:t>𝑀</m:t>
                                                              </m:r>
                                                              <m:r>
                                                                <a:rPr lang="en-US" i="1">
                                                                  <a:latin typeface="Cambria Math" charset="0"/>
                                                                </a:rPr>
                                                                <m:t>−1</m:t>
                                                              </m:r>
                                                            </m:e>
                                                          </m:d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sv-SE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Δ</m:t>
                                                          </m:r>
                                                          <m:func>
                                                            <m:func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funcPr>
                                                            <m:fName>
                                                              <m:r>
                                                                <m:rPr>
                                                                  <m:sty m:val="p"/>
                                                                </m:rPr>
                                                                <a:rPr lang="sv-SE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sin</m:t>
                                                              </m:r>
                                                            </m:fName>
                                                            <m:e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sSub>
                                                                    <m:sSubPr>
                                                                      <m:ctrlPr>
                                                                        <a:rPr lang="sv-SE" i="1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</m:ctrlPr>
                                                                    </m:sSubPr>
                                                                    <m:e>
                                                                      <m:r>
                                                                        <a:rPr lang="sv-SE" i="1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𝜑</m:t>
                                                                      </m:r>
                                                                    </m:e>
                                                                    <m:sub>
                                                                      <m:r>
                                                                        <m:rPr>
                                                                          <m:sty m:val="p"/>
                                                                        </m:rPr>
                                                                        <a:rPr lang="sv-SE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beam</m:t>
                                                                      </m:r>
                                                                    </m:sub>
                                                                  </m:sSub>
                                                                </m:e>
                                                              </m:d>
                                                            </m:e>
                                                          </m:func>
                                                        </m:num>
                                                        <m:den>
                                                          <m:r>
                                                            <a:rPr lang="sv-SE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𝜆</m:t>
                                                          </m:r>
                                                        </m:den>
                                                      </m:f>
                                                    </m:sup>
                                                  </m:sSup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𝜋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sv-S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sv-SE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sv-SE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sv-SE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num>
                                                    <m:den>
                                                      <m:r>
                                                        <a:rPr lang="sv-S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𝜆</m:t>
                                                      </m:r>
                                                    </m:den>
                                                  </m:f>
                                                </m:sup>
                                              </m:sSup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⋮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𝜋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sv-S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d>
                                                        <m:d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charset="0"/>
                                                            </a:rPr>
                                                            <m:t>𝑀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latin typeface="Cambria Math" charset="0"/>
                                                            </a:rPr>
                                                            <m:t>−1</m:t>
                                                          </m:r>
                                                        </m:e>
                                                      </m:d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sv-SE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sv-SE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sv-SE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𝜑</m:t>
                                                              </m:r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num>
                                                    <m:den>
                                                      <m:r>
                                                        <a:rPr lang="sv-SE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𝜆</m:t>
                                                      </m:r>
                                                    </m:den>
                                                  </m:f>
                                                </m:sup>
                                              </m:sSup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328038-8ADA-2D46-9C52-1634C162F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871" y="81301"/>
                <a:ext cx="5093381" cy="14629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77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D8F9-FF0A-7C4E-A66B-173D05F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999226"/>
            <a:ext cx="10853647" cy="1354507"/>
          </a:xfrm>
        </p:spPr>
        <p:txBody>
          <a:bodyPr/>
          <a:lstStyle/>
          <a:p>
            <a:r>
              <a:rPr lang="en-SE" dirty="0"/>
              <a:t>Two benefits of </a:t>
            </a:r>
            <a:br>
              <a:rPr lang="en-SE" dirty="0"/>
            </a:br>
            <a:r>
              <a:rPr lang="en-SE" dirty="0"/>
              <a:t>beamforming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8AA6B-6C17-2A44-8982-BD39A66F9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2353733"/>
            <a:ext cx="10853647" cy="3542912"/>
          </a:xfrm>
        </p:spPr>
        <p:txBody>
          <a:bodyPr/>
          <a:lstStyle/>
          <a:p>
            <a:r>
              <a:rPr lang="en-SE" dirty="0"/>
              <a:t>Beamforming gain</a:t>
            </a:r>
          </a:p>
          <a:p>
            <a:pPr lvl="1"/>
            <a:r>
              <a:rPr lang="en-SE" dirty="0"/>
              <a:t>Stronger signal at</a:t>
            </a:r>
            <a:br>
              <a:rPr lang="en-SE" dirty="0"/>
            </a:br>
            <a:r>
              <a:rPr lang="en-SE" dirty="0"/>
              <a:t>desired location</a:t>
            </a:r>
          </a:p>
          <a:p>
            <a:pPr lvl="1"/>
            <a:endParaRPr lang="en-SE" dirty="0"/>
          </a:p>
          <a:p>
            <a:r>
              <a:rPr lang="en-SE" dirty="0"/>
              <a:t>Narrower beam</a:t>
            </a:r>
          </a:p>
          <a:p>
            <a:pPr lvl="1"/>
            <a:r>
              <a:rPr lang="en-SE" dirty="0"/>
              <a:t>Less interference at</a:t>
            </a:r>
            <a:br>
              <a:rPr lang="en-SE" dirty="0"/>
            </a:br>
            <a:r>
              <a:rPr lang="en-SE" dirty="0"/>
              <a:t>undesired locations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E2805-8387-AE4E-A26F-84CD9EC24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F7B5-33B8-2A4D-8C00-514D03BA2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24</a:t>
            </a:fld>
            <a:endParaRPr lang="sv-SE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B8CA73-E64A-A946-BC18-A724B36F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714" y="961355"/>
            <a:ext cx="7532286" cy="58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0DB2-BB6A-B24A-8CE6-1138D353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7C81FA-9443-524F-8AF9-00706367D9D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SE" dirty="0"/>
                  <a:t>Same capacity of SIMO and MISO channels</a:t>
                </a:r>
              </a:p>
              <a:p>
                <a:pPr lvl="1"/>
                <a:r>
                  <a:rPr lang="en-SE" dirty="0"/>
                  <a:t>Achieved by beamforming: maximum ratio combining/transmission</a:t>
                </a:r>
              </a:p>
              <a:p>
                <a:pPr lvl="1"/>
                <a:endParaRPr lang="en-SE" dirty="0"/>
              </a:p>
              <a:p>
                <a:r>
                  <a:rPr lang="en-SE" dirty="0"/>
                  <a:t>Line-of-sight channels</a:t>
                </a:r>
              </a:p>
              <a:p>
                <a:pPr lvl="1"/>
                <a:r>
                  <a:rPr lang="en-SE" dirty="0"/>
                  <a:t>All antennas contribute equally</a:t>
                </a:r>
              </a:p>
              <a:p>
                <a:pPr lvl="1"/>
                <a:r>
                  <a:rPr lang="en-SE" dirty="0"/>
                  <a:t>Phase-shifts depend on angles</a:t>
                </a:r>
              </a:p>
              <a:p>
                <a:pPr lvl="1"/>
                <a:r>
                  <a:rPr lang="en-SE" dirty="0"/>
                  <a:t>Beamforming gain of </a:t>
                </a: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SE" dirty="0"/>
              </a:p>
              <a:p>
                <a:pPr lvl="1"/>
                <a:r>
                  <a:rPr lang="en-SE" dirty="0"/>
                  <a:t>Beamwidth shrinks as </a:t>
                </a: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SE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7C81FA-9443-524F-8AF9-00706367D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1" t="-21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86F6F-36C1-B74A-9905-B45C74A29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1110-327D-274C-BA4D-1421FA5B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6606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0827F5F-70A2-8847-826F-F024CC552B92}"/>
              </a:ext>
            </a:extLst>
          </p:cNvPr>
          <p:cNvSpPr txBox="1">
            <a:spLocks/>
          </p:cNvSpPr>
          <p:nvPr/>
        </p:nvSpPr>
        <p:spPr>
          <a:xfrm>
            <a:off x="2230585" y="2742997"/>
            <a:ext cx="7897090" cy="3879474"/>
          </a:xfrm>
          <a:prstGeom prst="rect">
            <a:avLst/>
          </a:prstGeom>
        </p:spPr>
        <p:txBody>
          <a:bodyPr vert="horz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pPr algn="ctr"/>
            <a:br>
              <a:rPr lang="en-US" dirty="0"/>
            </a:br>
            <a:r>
              <a:rPr lang="en-US" sz="4100" b="1" dirty="0"/>
              <a:t>Multiple Antenna Communications</a:t>
            </a:r>
            <a:endParaRPr lang="en-US" b="1" dirty="0"/>
          </a:p>
          <a:p>
            <a:pPr algn="ctr"/>
            <a:endParaRPr lang="en-US" b="1" dirty="0"/>
          </a:p>
          <a:p>
            <a:pPr algn="ctr">
              <a:spcAft>
                <a:spcPts val="600"/>
              </a:spcAft>
            </a:pPr>
            <a:r>
              <a:rPr lang="en-US" sz="2900" dirty="0"/>
              <a:t>Lecture 2:</a:t>
            </a: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900" b="1" dirty="0"/>
              <a:t>Basics of Transmit and Receive Beamforming</a:t>
            </a:r>
          </a:p>
          <a:p>
            <a:pPr algn="ctr"/>
            <a:endParaRPr lang="en-US" sz="2900" dirty="0"/>
          </a:p>
          <a:p>
            <a:pPr algn="ctr"/>
            <a:r>
              <a:rPr lang="en-US" sz="2900" i="1" dirty="0"/>
              <a:t>Emil Björnson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755F-E0CF-0349-AD91-2C8C7D91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706" y="-347447"/>
            <a:ext cx="11192092" cy="54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5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D4FDB-BE3C-7945-AA3A-A9FC2838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Taxonomy: Point-to-point channels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E44A1-E339-D14C-AA34-5A21C597D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095C-FEF6-A845-A13C-7DD7976FA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9D4798C-0ED4-384E-ADB3-8105D885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74" y="1658634"/>
            <a:ext cx="5508000" cy="4155976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66F8F7A-595F-1242-8DF8-AA0216B8C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0" y="1878193"/>
            <a:ext cx="5580000" cy="3945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67A2D0-7015-DA4F-BE2F-5C4E7E43AE0D}"/>
              </a:ext>
            </a:extLst>
          </p:cNvPr>
          <p:cNvSpPr txBox="1"/>
          <p:nvPr/>
        </p:nvSpPr>
        <p:spPr>
          <a:xfrm>
            <a:off x="2058367" y="6174705"/>
            <a:ext cx="8968292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SE" dirty="0"/>
              <a:t>Single-input single-output (SISO)</a:t>
            </a:r>
          </a:p>
          <a:p>
            <a:r>
              <a:rPr lang="en-SE" dirty="0"/>
              <a:t>Single-input multiple-output (SIMO)</a:t>
            </a:r>
          </a:p>
          <a:p>
            <a:br>
              <a:rPr lang="en-SE" dirty="0"/>
            </a:br>
            <a:br>
              <a:rPr lang="en-SE" dirty="0"/>
            </a:br>
            <a:r>
              <a:rPr lang="en-SE" dirty="0"/>
              <a:t>Multiple-input single-output (MISO)</a:t>
            </a:r>
          </a:p>
          <a:p>
            <a:r>
              <a:rPr lang="en-SE" dirty="0"/>
              <a:t>Multiple-input multiple-output (MIMO)</a:t>
            </a:r>
          </a:p>
        </p:txBody>
      </p:sp>
    </p:spTree>
    <p:extLst>
      <p:ext uri="{BB962C8B-B14F-4D97-AF65-F5344CB8AC3E}">
        <p14:creationId xmlns:p14="http://schemas.microsoft.com/office/powerpoint/2010/main" val="327684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6C5B-A8D9-DE49-9E28-9A14CEB7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transmit power is received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F98C03-BDA3-3B4C-B86C-AE7893CDB57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Wireless signals spread out as a sphere</a:t>
                </a:r>
              </a:p>
              <a:p>
                <a:pPr lvl="1"/>
                <a:r>
                  <a:rPr lang="en-SE" dirty="0"/>
                  <a:t>Isotropic antenna: Fraction of received signal at distance </a:t>
                </a: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SE" dirty="0"/>
                  <a:t>: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>
                  <a:spcBef>
                    <a:spcPts val="2100"/>
                  </a:spcBef>
                </a:pPr>
                <a:r>
                  <a:rPr lang="en-US" dirty="0"/>
                  <a:t>Mobile communications: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70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130</m:t>
                    </m:r>
                  </m:oMath>
                </a14:m>
                <a:r>
                  <a:rPr lang="en-US" dirty="0"/>
                  <a:t> dB is typically lost!</a:t>
                </a:r>
              </a:p>
              <a:p>
                <a:pPr lvl="2"/>
                <a:r>
                  <a:rPr lang="sv-SE" dirty="0"/>
                  <a:t>Channel </a:t>
                </a:r>
                <a:r>
                  <a:rPr lang="sv-SE" dirty="0" err="1"/>
                  <a:t>gain</a:t>
                </a:r>
                <a:r>
                  <a:rPr lang="sv-S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p>
                        <m:r>
                          <a:rPr lang="sv-SE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−70</m:t>
                    </m:r>
                  </m:oMath>
                </a14:m>
                <a:r>
                  <a:rPr lang="en-US" dirty="0"/>
                  <a:t> dB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−130 </m:t>
                    </m:r>
                  </m:oMath>
                </a14:m>
                <a:r>
                  <a:rPr lang="en-US" dirty="0"/>
                  <a:t>dB</a:t>
                </a:r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F98C03-BDA3-3B4C-B86C-AE7893CDB5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1" t="-21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4900B-35AE-1B40-8341-CD2282554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E57EB-3E4D-9645-ACCF-358B54C67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944E4-9AF8-9145-BF32-EAAD4E21A12C}"/>
              </a:ext>
            </a:extLst>
          </p:cNvPr>
          <p:cNvGrpSpPr/>
          <p:nvPr/>
        </p:nvGrpSpPr>
        <p:grpSpPr>
          <a:xfrm>
            <a:off x="2420862" y="4151617"/>
            <a:ext cx="7605015" cy="1488205"/>
            <a:chOff x="1426603" y="3459352"/>
            <a:chExt cx="5757863" cy="1126741"/>
          </a:xfrm>
        </p:grpSpPr>
        <p:grpSp>
          <p:nvGrpSpPr>
            <p:cNvPr id="8" name="Group 23">
              <a:extLst>
                <a:ext uri="{FF2B5EF4-FFF2-40B4-BE49-F238E27FC236}">
                  <a16:creationId xmlns:a16="http://schemas.microsoft.com/office/drawing/2014/main" id="{0ED77FCC-E8D8-6F4A-A23F-AB3D3E1CF6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6603" y="4009830"/>
              <a:ext cx="5757863" cy="576263"/>
              <a:chOff x="1677" y="1389"/>
              <a:chExt cx="3627" cy="363"/>
            </a:xfrm>
          </p:grpSpPr>
          <p:cxnSp>
            <p:nvCxnSpPr>
              <p:cNvPr id="12" name="AutoShape 24">
                <a:extLst>
                  <a:ext uri="{FF2B5EF4-FFF2-40B4-BE49-F238E27FC236}">
                    <a16:creationId xmlns:a16="http://schemas.microsoft.com/office/drawing/2014/main" id="{BE51170F-C984-354C-B851-BCDC32F493B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249" y="1571"/>
                <a:ext cx="629" cy="0"/>
              </a:xfrm>
              <a:prstGeom prst="straightConnector1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" name="AutoShape 25">
                <a:extLst>
                  <a:ext uri="{FF2B5EF4-FFF2-40B4-BE49-F238E27FC236}">
                    <a16:creationId xmlns:a16="http://schemas.microsoft.com/office/drawing/2014/main" id="{D1D1DFD0-D01C-2F4B-B23C-FBE85C4CC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1389"/>
                <a:ext cx="817" cy="363"/>
              </a:xfrm>
              <a:prstGeom prst="roundRect">
                <a:avLst>
                  <a:gd name="adj" fmla="val 3907"/>
                </a:avLst>
              </a:prstGeom>
              <a:noFill/>
              <a:ln w="19050" algn="ctr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33CC">
                        <a:alpha val="14999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 Box 26">
                    <a:extLst>
                      <a:ext uri="{FF2B5EF4-FFF2-40B4-BE49-F238E27FC236}">
                        <a16:creationId xmlns:a16="http://schemas.microsoft.com/office/drawing/2014/main" id="{670AC98F-2711-224C-A352-D735C8A4B39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6" y="1434"/>
                    <a:ext cx="817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 anchorCtr="1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sv-SE" sz="20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sv-SE" sz="2000" dirty="0"/>
                  </a:p>
                </p:txBody>
              </p:sp>
            </mc:Choice>
            <mc:Fallback xmlns="">
              <p:sp>
                <p:nvSpPr>
                  <p:cNvPr id="10" name="Text 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26" y="1434"/>
                    <a:ext cx="817" cy="2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sv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AutoShape 27">
                <a:extLst>
                  <a:ext uri="{FF2B5EF4-FFF2-40B4-BE49-F238E27FC236}">
                    <a16:creationId xmlns:a16="http://schemas.microsoft.com/office/drawing/2014/main" id="{CB38B288-17BE-CE40-B788-A46E516383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018" y="1571"/>
                <a:ext cx="402" cy="0"/>
              </a:xfrm>
              <a:prstGeom prst="straightConnector1">
                <a:avLst/>
              </a:prstGeom>
              <a:noFill/>
              <a:ln w="38100">
                <a:solidFill>
                  <a:srgbClr val="0033CC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 Box 28">
                    <a:extLst>
                      <a:ext uri="{FF2B5EF4-FFF2-40B4-BE49-F238E27FC236}">
                        <a16:creationId xmlns:a16="http://schemas.microsoft.com/office/drawing/2014/main" id="{F006CD19-B66B-BD46-819E-F5705D4165D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77" y="1434"/>
                    <a:ext cx="318" cy="27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 anchorCtr="1"/>
                  <a:lstStyle/>
                  <a:p>
                    <a:pPr algn="l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sv-SE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sv-SE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sv-SE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sv-SE" sz="2000" b="0" i="1" smtClean="0">
                              <a:latin typeface="Cambria Math" charset="0"/>
                            </a:rPr>
                            <m:t>]</m:t>
                          </m:r>
                        </m:oMath>
                      </m:oMathPara>
                    </a14:m>
                    <a:endParaRPr lang="sv-SE" sz="2000" i="1" dirty="0">
                      <a:latin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16" name="Text Box 28">
                    <a:extLst>
                      <a:ext uri="{FF2B5EF4-FFF2-40B4-BE49-F238E27FC236}">
                        <a16:creationId xmlns:a16="http://schemas.microsoft.com/office/drawing/2014/main" id="{F006CD19-B66B-BD46-819E-F5705D4165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77" y="1434"/>
                    <a:ext cx="318" cy="2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 Box 29">
                    <a:extLst>
                      <a:ext uri="{FF2B5EF4-FFF2-40B4-BE49-F238E27FC236}">
                        <a16:creationId xmlns:a16="http://schemas.microsoft.com/office/drawing/2014/main" id="{78A4762D-E1FE-6943-8591-02687531ECA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27" y="1447"/>
                    <a:ext cx="1577" cy="2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 anchorCtr="1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sv-SE" sz="2000" i="1" smtClean="0">
                              <a:latin typeface="Cambria Math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sv-SE" sz="2000" i="1">
                              <a:latin typeface="Cambria Math" charset="0"/>
                            </a:rPr>
                            <m:t>=</m:t>
                          </m:r>
                          <m:r>
                            <a:rPr lang="sv-SE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sv-SE" sz="2000" i="1">
                              <a:latin typeface="Cambria Math" charset="0"/>
                            </a:rPr>
                            <m:t>⋅</m:t>
                          </m:r>
                          <m:r>
                            <a:rPr lang="sv-SE" sz="2000" i="1">
                              <a:latin typeface="Cambria Math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sv-SE" sz="2000" i="1">
                              <a:latin typeface="Cambria Math" charset="0"/>
                            </a:rPr>
                            <m:t>+</m:t>
                          </m:r>
                          <m:r>
                            <a:rPr lang="sv-S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v-SE" sz="2000" i="1">
                              <a:latin typeface="Cambria Math" charset="0"/>
                            </a:rPr>
                            <m:t>[</m:t>
                          </m:r>
                          <m:r>
                            <a:rPr lang="sv-SE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sv-SE" sz="2000" i="1">
                              <a:latin typeface="Cambria Math" charset="0"/>
                            </a:rPr>
                            <m:t>]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7" name="Text Box 29">
                    <a:extLst>
                      <a:ext uri="{FF2B5EF4-FFF2-40B4-BE49-F238E27FC236}">
                        <a16:creationId xmlns:a16="http://schemas.microsoft.com/office/drawing/2014/main" id="{78A4762D-E1FE-6943-8591-02687531EC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727" y="1447"/>
                    <a:ext cx="1577" cy="25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S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D52DF0-14A1-4340-ABB0-FC84B791C10C}"/>
                </a:ext>
              </a:extLst>
            </p:cNvPr>
            <p:cNvSpPr/>
            <p:nvPr/>
          </p:nvSpPr>
          <p:spPr bwMode="auto">
            <a:xfrm>
              <a:off x="4276724" y="4169397"/>
              <a:ext cx="230008" cy="234359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352425" marR="0" indent="-352425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+</a:t>
              </a:r>
            </a:p>
          </p:txBody>
        </p:sp>
        <p:cxnSp>
          <p:nvCxnSpPr>
            <p:cNvPr id="10" name="AutoShape 27">
              <a:extLst>
                <a:ext uri="{FF2B5EF4-FFF2-40B4-BE49-F238E27FC236}">
                  <a16:creationId xmlns:a16="http://schemas.microsoft.com/office/drawing/2014/main" id="{D4264D78-A9A4-8C49-A2E8-F4458DCF78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211728" y="3989397"/>
              <a:ext cx="360000" cy="0"/>
            </a:xfrm>
            <a:prstGeom prst="straightConnector1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D0A2DED-A3A8-494B-A99C-B5A8977D8DBC}"/>
                    </a:ext>
                  </a:extLst>
                </p:cNvPr>
                <p:cNvSpPr/>
                <p:nvPr/>
              </p:nvSpPr>
              <p:spPr>
                <a:xfrm>
                  <a:off x="4148903" y="3459352"/>
                  <a:ext cx="501240" cy="3029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l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v-SE" sz="2000" b="0" i="1" smtClean="0">
                            <a:latin typeface="Cambria Math" charset="0"/>
                          </a:rPr>
                          <m:t>[</m:t>
                        </m:r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sv-SE" sz="2000" b="0" i="1" smtClean="0">
                            <a:latin typeface="Cambria Math" charset="0"/>
                          </a:rPr>
                          <m:t>]</m:t>
                        </m:r>
                      </m:oMath>
                    </m:oMathPara>
                  </a14:m>
                  <a:endParaRPr lang="sv-SE" sz="2000" i="1" dirty="0"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D0A2DED-A3A8-494B-A99C-B5A8977D8D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903" y="3459352"/>
                  <a:ext cx="501240" cy="302929"/>
                </a:xfrm>
                <a:prstGeom prst="rect">
                  <a:avLst/>
                </a:prstGeom>
                <a:blipFill>
                  <a:blip r:embed="rId6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02F41F4-988A-8E45-8280-F0538E4A13F5}"/>
              </a:ext>
            </a:extLst>
          </p:cNvPr>
          <p:cNvSpPr txBox="1"/>
          <p:nvPr/>
        </p:nvSpPr>
        <p:spPr>
          <a:xfrm>
            <a:off x="3523011" y="5685364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Channel response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3E3973-0705-294D-9D23-41182924B380}"/>
              </a:ext>
            </a:extLst>
          </p:cNvPr>
          <p:cNvSpPr/>
          <p:nvPr/>
        </p:nvSpPr>
        <p:spPr>
          <a:xfrm>
            <a:off x="9668934" y="3192939"/>
            <a:ext cx="2223103" cy="705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Also known as </a:t>
            </a:r>
            <a:r>
              <a:rPr lang="en-SE" sz="2400" i="1" dirty="0">
                <a:solidFill>
                  <a:schemeClr val="tx1"/>
                </a:solidFill>
              </a:rPr>
              <a:t>pathloss</a:t>
            </a:r>
          </a:p>
        </p:txBody>
      </p:sp>
      <p:pic>
        <p:nvPicPr>
          <p:cNvPr id="21" name="Picture 20" descr="A picture containing game&#10;&#10;Description automatically generated">
            <a:extLst>
              <a:ext uri="{FF2B5EF4-FFF2-40B4-BE49-F238E27FC236}">
                <a16:creationId xmlns:a16="http://schemas.microsoft.com/office/drawing/2014/main" id="{E13EE738-4C8D-4F42-A098-CAAA1D526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237" y="64499"/>
            <a:ext cx="1874050" cy="183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1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89F3-AB70-2741-BF1B-7C4F0DC1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Capacity of memoryless SISO channel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2E0C6F-19C8-9643-9708-2DF65FB0FCD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sv-SE" dirty="0"/>
                  <a:t>System </a:t>
                </a:r>
                <a:r>
                  <a:rPr lang="sv-SE" dirty="0" err="1"/>
                  <a:t>model</a:t>
                </a:r>
                <a:r>
                  <a:rPr lang="sv-SE" dirty="0"/>
                  <a:t> in symbol-</a:t>
                </a:r>
                <a:r>
                  <a:rPr lang="sv-SE" dirty="0" err="1"/>
                  <a:t>sampled</a:t>
                </a:r>
                <a:r>
                  <a:rPr lang="sv-SE" dirty="0"/>
                  <a:t> </a:t>
                </a:r>
                <a:r>
                  <a:rPr lang="sv-SE" dirty="0" err="1"/>
                  <a:t>complex</a:t>
                </a:r>
                <a:r>
                  <a:rPr lang="sv-SE" dirty="0"/>
                  <a:t> </a:t>
                </a:r>
                <a:r>
                  <a:rPr lang="sv-SE" dirty="0" err="1"/>
                  <a:t>baseband</a:t>
                </a:r>
                <a:r>
                  <a:rPr lang="sv-SE" dirty="0"/>
                  <a:t>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latin typeface="Cambria Math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∼</m:t>
                    </m:r>
                    <m:r>
                      <a:rPr lang="en-US" i="1">
                        <a:latin typeface="Cambria Math" charset="0"/>
                      </a:rPr>
                      <m:t>𝐶𝑁</m:t>
                    </m:r>
                    <m:r>
                      <a:rPr lang="en-US" i="1">
                        <a:latin typeface="Cambria Math" charset="0"/>
                      </a:rPr>
                      <m:t>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energy per symbol: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∼</m:t>
                    </m:r>
                    <m:r>
                      <a:rPr lang="en-US" i="1">
                        <a:latin typeface="Cambria Math" charset="0"/>
                      </a:rPr>
                      <m:t>𝐶𝑁</m:t>
                    </m:r>
                    <m:r>
                      <a:rPr lang="en-US" i="1">
                        <a:latin typeface="Cambria Math" charset="0"/>
                      </a:rPr>
                      <m:t>(0,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400050">
                  <a:spcAft>
                    <a:spcPts val="600"/>
                  </a:spcAft>
                </a:pPr>
                <a:r>
                  <a:rPr lang="en-US" dirty="0"/>
                  <a:t>Capacity: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bits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per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b="0" i="0" smtClean="0">
                          <a:latin typeface="Cambria Math" panose="02040503050406030204" pitchFamily="18" charset="0"/>
                        </a:rPr>
                        <m:t>symbol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2E0C6F-19C8-9643-9708-2DF65FB0F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1" t="-21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2ABDB-B6F7-9744-AF14-98A5868C3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99C17-295D-E34D-B8BE-A1E97E380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A2B25-A9D5-3245-AE04-D9CA750657CF}"/>
              </a:ext>
            </a:extLst>
          </p:cNvPr>
          <p:cNvSpPr txBox="1"/>
          <p:nvPr/>
        </p:nvSpPr>
        <p:spPr>
          <a:xfrm>
            <a:off x="4507133" y="5773088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Received SNR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662820-3187-E34E-83A1-24FE8EEC3051}"/>
              </a:ext>
            </a:extLst>
          </p:cNvPr>
          <p:cNvCxnSpPr>
            <a:cxnSpLocks/>
          </p:cNvCxnSpPr>
          <p:nvPr/>
        </p:nvCxnSpPr>
        <p:spPr>
          <a:xfrm flipV="1">
            <a:off x="5551655" y="5319844"/>
            <a:ext cx="229213" cy="4628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E96E857-0AFC-BD4E-93B1-4D45FA0FB616}"/>
              </a:ext>
            </a:extLst>
          </p:cNvPr>
          <p:cNvSpPr/>
          <p:nvPr/>
        </p:nvSpPr>
        <p:spPr>
          <a:xfrm>
            <a:off x="7676863" y="5835517"/>
            <a:ext cx="4051496" cy="705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How can we increase the SNR?</a:t>
            </a:r>
            <a:endParaRPr lang="en-SE" sz="24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A03F94B-DE78-0B4F-B29B-DD71A684D8D8}"/>
                  </a:ext>
                </a:extLst>
              </p:cNvPr>
              <p:cNvSpPr/>
              <p:nvPr/>
            </p:nvSpPr>
            <p:spPr>
              <a:xfrm>
                <a:off x="8443118" y="2474896"/>
                <a:ext cx="3285241" cy="8921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E" sz="2400" dirty="0">
                    <a:solidFill>
                      <a:schemeClr val="tx1"/>
                    </a:solidFill>
                  </a:rPr>
                  <a:t>Memoryless channel: Drop dependence on </a:t>
                </a:r>
                <a14:m>
                  <m:oMath xmlns:m="http://schemas.openxmlformats.org/officeDocument/2006/math">
                    <m:r>
                      <a:rPr lang="en-SE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SE" sz="24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A03F94B-DE78-0B4F-B29B-DD71A684D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118" y="2474896"/>
                <a:ext cx="3285241" cy="892112"/>
              </a:xfrm>
              <a:prstGeom prst="rect">
                <a:avLst/>
              </a:prstGeom>
              <a:blipFill>
                <a:blip r:embed="rId3"/>
                <a:stretch>
                  <a:fillRect t="-1389" b="-111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47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88B8-DB7B-6F47-88BD-28588AB0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Single-input multiple-output (SIMO) channel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79009F-0B1E-DA42-B498-1AD828DF50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4071111"/>
                <a:ext cx="10853647" cy="1791667"/>
              </a:xfrm>
            </p:spPr>
            <p:txBody>
              <a:bodyPr/>
              <a:lstStyle/>
              <a:p>
                <a:r>
                  <a:rPr lang="en-US" dirty="0"/>
                  <a:t>Received vector signal: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sv-SE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v-S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v-S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sv-SE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v-SE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sv-SE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v-SE" b="1" i="1" dirty="0">
                  <a:latin typeface="Cambria Math" charset="0"/>
                </a:endParaRPr>
              </a:p>
              <a:p>
                <a:pPr lvl="1"/>
                <a:r>
                  <a:rPr lang="en-US" dirty="0"/>
                  <a:t>Short form:</a:t>
                </a:r>
                <a:endParaRPr lang="sv-SE" b="1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1" i="1">
                          <a:latin typeface="Cambria Math" charset="0"/>
                        </a:rPr>
                        <m:t>𝒚</m:t>
                      </m:r>
                      <m:r>
                        <a:rPr lang="sv-SE" i="1">
                          <a:latin typeface="Cambria Math" charset="0"/>
                        </a:rPr>
                        <m:t>=</m:t>
                      </m:r>
                      <m:r>
                        <a:rPr lang="sv-SE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sv-SE" i="1">
                          <a:latin typeface="Cambria Math" charset="0"/>
                        </a:rPr>
                        <m:t>𝑥</m:t>
                      </m:r>
                      <m:r>
                        <a:rPr lang="sv-SE" i="1">
                          <a:latin typeface="Cambria Math" charset="0"/>
                        </a:rPr>
                        <m:t>+</m:t>
                      </m:r>
                      <m:r>
                        <a:rPr lang="sv-SE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79009F-0B1E-DA42-B498-1AD828DF5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4071111"/>
                <a:ext cx="10853647" cy="1791667"/>
              </a:xfrm>
              <a:blipFill>
                <a:blip r:embed="rId2"/>
                <a:stretch>
                  <a:fillRect l="-702" t="-4930" b="-1760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6F32E-E8F6-0A48-B764-A68336EC3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7D23C-E1D0-AB42-9840-ECFB88236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E43413-FCB5-0346-942A-C877C091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55" y="1888233"/>
            <a:ext cx="3620694" cy="175831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E0026E-6F79-6248-A2AF-32E3987D7FFC}"/>
              </a:ext>
            </a:extLst>
          </p:cNvPr>
          <p:cNvCxnSpPr/>
          <p:nvPr/>
        </p:nvCxnSpPr>
        <p:spPr>
          <a:xfrm flipV="1">
            <a:off x="4384298" y="1963511"/>
            <a:ext cx="2333808" cy="83433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620444-669A-CC40-9FA0-ADAC32090A66}"/>
              </a:ext>
            </a:extLst>
          </p:cNvPr>
          <p:cNvCxnSpPr>
            <a:cxnSpLocks/>
          </p:cNvCxnSpPr>
          <p:nvPr/>
        </p:nvCxnSpPr>
        <p:spPr>
          <a:xfrm>
            <a:off x="4384298" y="2797848"/>
            <a:ext cx="2333808" cy="71524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BB1100-323A-C34D-B548-FED0F2FF1DCE}"/>
              </a:ext>
            </a:extLst>
          </p:cNvPr>
          <p:cNvCxnSpPr/>
          <p:nvPr/>
        </p:nvCxnSpPr>
        <p:spPr>
          <a:xfrm flipV="1">
            <a:off x="4384298" y="2407531"/>
            <a:ext cx="2333808" cy="39031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8">
                <a:extLst>
                  <a:ext uri="{FF2B5EF4-FFF2-40B4-BE49-F238E27FC236}">
                    <a16:creationId xmlns:a16="http://schemas.microsoft.com/office/drawing/2014/main" id="{98580584-CBA6-214E-8674-9222C915E9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99529" y="2441338"/>
                <a:ext cx="666776" cy="570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pPr algn="l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Text Box 28">
                <a:extLst>
                  <a:ext uri="{FF2B5EF4-FFF2-40B4-BE49-F238E27FC236}">
                    <a16:creationId xmlns:a16="http://schemas.microsoft.com/office/drawing/2014/main" id="{98580584-CBA6-214E-8674-9222C915E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9529" y="2441338"/>
                <a:ext cx="666776" cy="570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28">
                <a:extLst>
                  <a:ext uri="{FF2B5EF4-FFF2-40B4-BE49-F238E27FC236}">
                    <a16:creationId xmlns:a16="http://schemas.microsoft.com/office/drawing/2014/main" id="{B568DCF2-B6A6-E844-80FB-827D771C06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33358" y="1722950"/>
                <a:ext cx="666776" cy="570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pPr algn="l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2" name="Text Box 28">
                <a:extLst>
                  <a:ext uri="{FF2B5EF4-FFF2-40B4-BE49-F238E27FC236}">
                    <a16:creationId xmlns:a16="http://schemas.microsoft.com/office/drawing/2014/main" id="{B568DCF2-B6A6-E844-80FB-827D771C0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3358" y="1722950"/>
                <a:ext cx="666776" cy="570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28">
                <a:extLst>
                  <a:ext uri="{FF2B5EF4-FFF2-40B4-BE49-F238E27FC236}">
                    <a16:creationId xmlns:a16="http://schemas.microsoft.com/office/drawing/2014/main" id="{850AA53B-CF1B-054A-8956-183215DBC5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33358" y="2070902"/>
                <a:ext cx="666776" cy="570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pPr algn="l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3" name="Text Box 28">
                <a:extLst>
                  <a:ext uri="{FF2B5EF4-FFF2-40B4-BE49-F238E27FC236}">
                    <a16:creationId xmlns:a16="http://schemas.microsoft.com/office/drawing/2014/main" id="{850AA53B-CF1B-054A-8956-183215DBC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3358" y="2070902"/>
                <a:ext cx="666776" cy="570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28">
                <a:extLst>
                  <a:ext uri="{FF2B5EF4-FFF2-40B4-BE49-F238E27FC236}">
                    <a16:creationId xmlns:a16="http://schemas.microsoft.com/office/drawing/2014/main" id="{F59C96E4-D786-274B-AD7C-382CDDCD4E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33358" y="3161130"/>
                <a:ext cx="666776" cy="570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pPr algn="l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4" name="Text Box 28">
                <a:extLst>
                  <a:ext uri="{FF2B5EF4-FFF2-40B4-BE49-F238E27FC236}">
                    <a16:creationId xmlns:a16="http://schemas.microsoft.com/office/drawing/2014/main" id="{F59C96E4-D786-274B-AD7C-382CDDCD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3358" y="3161130"/>
                <a:ext cx="666776" cy="570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1D2D5A6C-0B9E-F14A-BA90-E10D8EFCE2B0}"/>
              </a:ext>
            </a:extLst>
          </p:cNvPr>
          <p:cNvSpPr/>
          <p:nvPr/>
        </p:nvSpPr>
        <p:spPr bwMode="auto">
          <a:xfrm>
            <a:off x="5958894" y="2025624"/>
            <a:ext cx="288000" cy="28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12725" marR="0" indent="-204788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+</a:t>
            </a:r>
          </a:p>
        </p:txBody>
      </p:sp>
      <p:cxnSp>
        <p:nvCxnSpPr>
          <p:cNvPr id="16" name="AutoShape 27">
            <a:extLst>
              <a:ext uri="{FF2B5EF4-FFF2-40B4-BE49-F238E27FC236}">
                <a16:creationId xmlns:a16="http://schemas.microsoft.com/office/drawing/2014/main" id="{B0A287B1-4498-CA46-9573-265CBF6E8F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01323" y="1845955"/>
            <a:ext cx="219114" cy="208390"/>
          </a:xfrm>
          <a:prstGeom prst="straightConnector1">
            <a:avLst/>
          </a:prstGeom>
          <a:noFill/>
          <a:ln w="28575">
            <a:solidFill>
              <a:srgbClr val="0070C0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B70022-90F7-114D-8EF2-5EB0AFF36EB2}"/>
                  </a:ext>
                </a:extLst>
              </p:cNvPr>
              <p:cNvSpPr/>
              <p:nvPr/>
            </p:nvSpPr>
            <p:spPr>
              <a:xfrm>
                <a:off x="5353071" y="1549804"/>
                <a:ext cx="5019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B70022-90F7-114D-8EF2-5EB0AFF36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071" y="1549804"/>
                <a:ext cx="50193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3BA98399-63AB-6349-A51E-F3999ADC0E97}"/>
              </a:ext>
            </a:extLst>
          </p:cNvPr>
          <p:cNvSpPr/>
          <p:nvPr/>
        </p:nvSpPr>
        <p:spPr bwMode="auto">
          <a:xfrm>
            <a:off x="5959068" y="3209040"/>
            <a:ext cx="288000" cy="28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12725" marR="0" indent="-204788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+</a:t>
            </a: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51CFC333-4E5D-C848-8EA1-E3D4558A943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997136" y="3499862"/>
            <a:ext cx="71315" cy="266025"/>
          </a:xfrm>
          <a:prstGeom prst="straightConnector1">
            <a:avLst/>
          </a:prstGeom>
          <a:noFill/>
          <a:ln w="28575">
            <a:solidFill>
              <a:srgbClr val="0070C0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B4DF54-F29B-974D-9C8D-1A3A18AD3520}"/>
                  </a:ext>
                </a:extLst>
              </p:cNvPr>
              <p:cNvSpPr/>
              <p:nvPr/>
            </p:nvSpPr>
            <p:spPr>
              <a:xfrm>
                <a:off x="5680342" y="3706269"/>
                <a:ext cx="5685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B4DF54-F29B-974D-9C8D-1A3A18AD3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42" y="3706269"/>
                <a:ext cx="56855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AC2195C0-B4C7-2F49-A039-3803B67D2553}"/>
              </a:ext>
            </a:extLst>
          </p:cNvPr>
          <p:cNvSpPr/>
          <p:nvPr/>
        </p:nvSpPr>
        <p:spPr bwMode="auto">
          <a:xfrm>
            <a:off x="5958985" y="2371142"/>
            <a:ext cx="288000" cy="28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12725" marR="0" indent="-204788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+</a:t>
            </a:r>
          </a:p>
        </p:txBody>
      </p:sp>
      <p:cxnSp>
        <p:nvCxnSpPr>
          <p:cNvPr id="22" name="AutoShape 27">
            <a:extLst>
              <a:ext uri="{FF2B5EF4-FFF2-40B4-BE49-F238E27FC236}">
                <a16:creationId xmlns:a16="http://schemas.microsoft.com/office/drawing/2014/main" id="{FAEA3EE4-9D16-FC43-BF67-10A4110F187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092065" y="2660693"/>
            <a:ext cx="48579" cy="221513"/>
          </a:xfrm>
          <a:prstGeom prst="straightConnector1">
            <a:avLst/>
          </a:prstGeom>
          <a:noFill/>
          <a:ln w="28575">
            <a:solidFill>
              <a:srgbClr val="0070C0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9DB4974-BB60-1D4A-AE78-C913894D6AB8}"/>
                  </a:ext>
                </a:extLst>
              </p:cNvPr>
              <p:cNvSpPr/>
              <p:nvPr/>
            </p:nvSpPr>
            <p:spPr>
              <a:xfrm>
                <a:off x="5866693" y="2769689"/>
                <a:ext cx="5078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9DB4974-BB60-1D4A-AE78-C913894D6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693" y="2769689"/>
                <a:ext cx="50789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1172A2EB-BA29-B242-A5C0-7F4B1D0DB4EB}"/>
              </a:ext>
            </a:extLst>
          </p:cNvPr>
          <p:cNvGrpSpPr/>
          <p:nvPr/>
        </p:nvGrpSpPr>
        <p:grpSpPr>
          <a:xfrm>
            <a:off x="4779587" y="2163422"/>
            <a:ext cx="565411" cy="461665"/>
            <a:chOff x="4092611" y="2185783"/>
            <a:chExt cx="565411" cy="461665"/>
          </a:xfrm>
        </p:grpSpPr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06580AB7-96E6-774C-B101-CA2FD56F9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075" y="2350786"/>
              <a:ext cx="378793" cy="274734"/>
            </a:xfrm>
            <a:prstGeom prst="roundRect">
              <a:avLst>
                <a:gd name="adj" fmla="val 3907"/>
              </a:avLst>
            </a:prstGeom>
            <a:solidFill>
              <a:schemeClr val="bg1"/>
            </a:solidFill>
            <a:ln w="19050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108BC5A-E37F-EF4E-A3DA-8CBE16483FE1}"/>
                    </a:ext>
                  </a:extLst>
                </p:cNvPr>
                <p:cNvSpPr txBox="1"/>
                <p:nvPr/>
              </p:nvSpPr>
              <p:spPr>
                <a:xfrm>
                  <a:off x="4092611" y="2185783"/>
                  <a:ext cx="5654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</m:ctrlPr>
                          </m:sSubPr>
                          <m:e>
                            <m: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  <m:t>𝑔</m:t>
                            </m:r>
                          </m:e>
                          <m:sub>
                            <m:r>
                              <a:rPr lang="sv-SE" sz="2400" b="0" i="1" dirty="0" smtClean="0">
                                <a:latin typeface="Cambria Math" charset="0"/>
                                <a:cs typeface="Georgia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Georgia"/>
                    <a:cs typeface="Georgia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611" y="2185783"/>
                  <a:ext cx="565411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D06B2D-0DE9-ED45-88C9-DC340EB2F9B3}"/>
              </a:ext>
            </a:extLst>
          </p:cNvPr>
          <p:cNvGrpSpPr/>
          <p:nvPr/>
        </p:nvGrpSpPr>
        <p:grpSpPr>
          <a:xfrm>
            <a:off x="4914471" y="2813731"/>
            <a:ext cx="650819" cy="461665"/>
            <a:chOff x="4055086" y="2185783"/>
            <a:chExt cx="650819" cy="461665"/>
          </a:xfrm>
        </p:grpSpPr>
        <p:sp>
          <p:nvSpPr>
            <p:cNvPr id="28" name="AutoShape 25">
              <a:extLst>
                <a:ext uri="{FF2B5EF4-FFF2-40B4-BE49-F238E27FC236}">
                  <a16:creationId xmlns:a16="http://schemas.microsoft.com/office/drawing/2014/main" id="{D5AD5E45-8670-2240-8696-1890474AE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075" y="2350786"/>
              <a:ext cx="378793" cy="274734"/>
            </a:xfrm>
            <a:prstGeom prst="roundRect">
              <a:avLst>
                <a:gd name="adj" fmla="val 3907"/>
              </a:avLst>
            </a:prstGeom>
            <a:solidFill>
              <a:schemeClr val="bg1"/>
            </a:solidFill>
            <a:ln w="19050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65FAF37-9C90-FF40-BA30-34CE836A9D61}"/>
                    </a:ext>
                  </a:extLst>
                </p:cNvPr>
                <p:cNvSpPr txBox="1"/>
                <p:nvPr/>
              </p:nvSpPr>
              <p:spPr>
                <a:xfrm>
                  <a:off x="4055086" y="2185783"/>
                  <a:ext cx="6508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</m:ctrlPr>
                          </m:sSubPr>
                          <m:e>
                            <m: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  <m:t>𝑔</m:t>
                            </m:r>
                          </m:e>
                          <m:sub>
                            <m: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Georgia"/>
                    <a:cs typeface="Georgia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67BF087-148B-154E-89A5-73B25E907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086" y="2185783"/>
                  <a:ext cx="650819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E95602-CA09-514F-8F8B-2F47E123760B}"/>
              </a:ext>
            </a:extLst>
          </p:cNvPr>
          <p:cNvGrpSpPr/>
          <p:nvPr/>
        </p:nvGrpSpPr>
        <p:grpSpPr>
          <a:xfrm>
            <a:off x="5214321" y="2376040"/>
            <a:ext cx="578042" cy="461665"/>
            <a:chOff x="4092611" y="2185783"/>
            <a:chExt cx="578042" cy="461665"/>
          </a:xfrm>
        </p:grpSpPr>
        <p:sp>
          <p:nvSpPr>
            <p:cNvPr id="31" name="AutoShape 25">
              <a:extLst>
                <a:ext uri="{FF2B5EF4-FFF2-40B4-BE49-F238E27FC236}">
                  <a16:creationId xmlns:a16="http://schemas.microsoft.com/office/drawing/2014/main" id="{7C9C4CA8-BADA-A64F-989E-E09F6E50A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075" y="2350786"/>
              <a:ext cx="378793" cy="274734"/>
            </a:xfrm>
            <a:prstGeom prst="roundRect">
              <a:avLst>
                <a:gd name="adj" fmla="val 3907"/>
              </a:avLst>
            </a:prstGeom>
            <a:solidFill>
              <a:schemeClr val="bg1"/>
            </a:solidFill>
            <a:ln w="19050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ED9DE25-A0B6-F84F-AE4A-F61B2EE20FF0}"/>
                    </a:ext>
                  </a:extLst>
                </p:cNvPr>
                <p:cNvSpPr txBox="1"/>
                <p:nvPr/>
              </p:nvSpPr>
              <p:spPr>
                <a:xfrm>
                  <a:off x="4092611" y="2185783"/>
                  <a:ext cx="5780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</m:ctrlPr>
                          </m:sSubPr>
                          <m:e>
                            <m: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  <m:t>𝑔</m:t>
                            </m:r>
                          </m:e>
                          <m:sub>
                            <m: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Georgia"/>
                    <a:cs typeface="Georgia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9F6ECAE-9195-DB48-B965-E7A82D088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611" y="2185783"/>
                  <a:ext cx="578042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01CCF64-5C29-A248-B646-F75EC3A76E16}"/>
                  </a:ext>
                </a:extLst>
              </p:cNvPr>
              <p:cNvSpPr/>
              <p:nvPr/>
            </p:nvSpPr>
            <p:spPr>
              <a:xfrm>
                <a:off x="9203430" y="2485918"/>
                <a:ext cx="201157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sv-SE" b="0" dirty="0"/>
                  <a:t>Independent </a:t>
                </a:r>
                <a:r>
                  <a:rPr lang="sv-SE" b="0" dirty="0" err="1"/>
                  <a:t>noise</a:t>
                </a:r>
                <a:r>
                  <a:rPr lang="sv-SE" b="0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∼</m:t>
                      </m:r>
                      <m:r>
                        <a:rPr lang="en-US" i="1">
                          <a:latin typeface="Cambria Math" charset="0"/>
                        </a:rPr>
                        <m:t>𝐶𝑁</m:t>
                      </m:r>
                      <m:r>
                        <a:rPr lang="en-US" i="1">
                          <a:latin typeface="Cambria Math" charset="0"/>
                        </a:rPr>
                        <m:t>(0,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SE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01CCF64-5C29-A248-B646-F75EC3A76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430" y="2485918"/>
                <a:ext cx="2011576" cy="646331"/>
              </a:xfrm>
              <a:prstGeom prst="rect">
                <a:avLst/>
              </a:prstGeom>
              <a:blipFill>
                <a:blip r:embed="rId14"/>
                <a:stretch>
                  <a:fillRect l="-2500" t="-3846" r="-1250" b="-961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60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bject, antenna, colorful, air&#10;&#10;Description automatically generated">
            <a:extLst>
              <a:ext uri="{FF2B5EF4-FFF2-40B4-BE49-F238E27FC236}">
                <a16:creationId xmlns:a16="http://schemas.microsoft.com/office/drawing/2014/main" id="{4A3FEA67-3E89-814F-8FA7-C7F90D9A3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358" y="1164166"/>
            <a:ext cx="6705600" cy="490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42187-66BF-8146-B288-AFF5B453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Geometry of received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29C88-3523-C043-BE27-E3F9B3E2CBA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SE" dirty="0"/>
                  <a:t>Received vector </a:t>
                </a:r>
                <a14:m>
                  <m:oMath xmlns:m="http://schemas.openxmlformats.org/officeDocument/2006/math">
                    <m:r>
                      <a:rPr lang="en-SE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E" dirty="0"/>
                  <a:t> is summation of</a:t>
                </a:r>
              </a:p>
              <a:p>
                <a:pPr lvl="1"/>
                <a:r>
                  <a:rPr lang="en-SE" dirty="0"/>
                  <a:t>Desired signal </a:t>
                </a:r>
                <a14:m>
                  <m:oMath xmlns:m="http://schemas.openxmlformats.org/officeDocument/2006/math">
                    <m:r>
                      <a:rPr lang="sv-SE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SE" dirty="0"/>
              </a:p>
              <a:p>
                <a:pPr lvl="1"/>
                <a:r>
                  <a:rPr lang="en-SE" dirty="0"/>
                  <a:t>Noise vector </a:t>
                </a:r>
                <a14:m>
                  <m:oMath xmlns:m="http://schemas.openxmlformats.org/officeDocument/2006/math">
                    <m:r>
                      <a:rPr lang="en-SE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SE" b="1" dirty="0"/>
              </a:p>
              <a:p>
                <a:pPr lvl="1"/>
                <a:endParaRPr lang="en-SE" b="1" dirty="0"/>
              </a:p>
              <a:p>
                <a:r>
                  <a:rPr lang="en-SE" dirty="0"/>
                  <a:t>Want to turn </a:t>
                </a:r>
                <a14:m>
                  <m:oMath xmlns:m="http://schemas.openxmlformats.org/officeDocument/2006/math">
                    <m:r>
                      <a:rPr lang="en-SE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E" dirty="0"/>
                  <a:t> into an </a:t>
                </a:r>
                <a:br>
                  <a:rPr lang="en-SE" dirty="0"/>
                </a:br>
                <a:r>
                  <a:rPr lang="en-SE" dirty="0"/>
                  <a:t>estimate of </a:t>
                </a:r>
                <a14:m>
                  <m:oMath xmlns:m="http://schemas.openxmlformats.org/officeDocument/2006/math">
                    <m:r>
                      <a:rPr lang="en-SE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29C88-3523-C043-BE27-E3F9B3E2C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9A2F7-F9FC-FD4B-AEF9-A45ADB3F3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8D1B3-6BE5-8141-AB3F-7E221FBFA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6E4B83A-8186-7B41-A988-CC3F86E953CC}"/>
                  </a:ext>
                </a:extLst>
              </p:cNvPr>
              <p:cNvSpPr/>
              <p:nvPr/>
            </p:nvSpPr>
            <p:spPr>
              <a:xfrm>
                <a:off x="971263" y="4851399"/>
                <a:ext cx="4051496" cy="8781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E" sz="2400" i="1" dirty="0">
                    <a:solidFill>
                      <a:schemeClr val="tx1"/>
                    </a:solidFill>
                  </a:rPr>
                  <a:t>Only the part of </a:t>
                </a:r>
                <a14:m>
                  <m:oMath xmlns:m="http://schemas.openxmlformats.org/officeDocument/2006/math">
                    <m:r>
                      <a:rPr lang="en-SE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SE" sz="24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SE" sz="2400" i="1" dirty="0">
                    <a:solidFill>
                      <a:schemeClr val="tx1"/>
                    </a:solidFill>
                  </a:rPr>
                  <a:t>parallel to </a:t>
                </a:r>
                <a14:m>
                  <m:oMath xmlns:m="http://schemas.openxmlformats.org/officeDocument/2006/math">
                    <m:r>
                      <a:rPr lang="en-SE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SE" sz="24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SE" sz="2400" i="1" dirty="0">
                    <a:solidFill>
                      <a:schemeClr val="tx1"/>
                    </a:solidFill>
                  </a:rPr>
                  <a:t>contains the desired signal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6E4B83A-8186-7B41-A988-CC3F86E95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63" y="4851399"/>
                <a:ext cx="4051496" cy="878124"/>
              </a:xfrm>
              <a:prstGeom prst="rect">
                <a:avLst/>
              </a:prstGeom>
              <a:blipFill>
                <a:blip r:embed="rId4"/>
                <a:stretch>
                  <a:fillRect l="-935" b="-112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24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B504-C3DA-3843-86DB-6ACA91BC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Capacity of SIMO channel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39317-B7EE-F14B-8FCF-9F46CFFC9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6339C-7D79-1246-9FA6-7E502F047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DA85F9F-A42F-D248-B0F2-3F03E76993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712" y="4911989"/>
                <a:ext cx="10853647" cy="1103186"/>
              </a:xfrm>
              <a:prstGeom prst="rect">
                <a:avLst/>
              </a:prstGeom>
            </p:spPr>
            <p:txBody>
              <a:bodyPr vert="horz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eorgia"/>
                    <a:ea typeface="+mn-ea"/>
                    <a:cs typeface="Georgia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eorgia"/>
                    <a:ea typeface="+mn-ea"/>
                    <a:cs typeface="Georgia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eorgia"/>
                    <a:ea typeface="+mn-ea"/>
                    <a:cs typeface="Georgia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eorgia"/>
                    <a:ea typeface="+mn-ea"/>
                    <a:cs typeface="Georgia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Georgia"/>
                    <a:ea typeface="+mn-ea"/>
                    <a:cs typeface="Georgia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Capacity: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bits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per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b="0" i="0" smtClean="0">
                          <a:latin typeface="Cambria Math" panose="02040503050406030204" pitchFamily="18" charset="0"/>
                        </a:rPr>
                        <m:t>symbol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2DA85F9F-A42F-D248-B0F2-3F03E7699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2" y="4911989"/>
                <a:ext cx="10853647" cy="1103186"/>
              </a:xfrm>
              <a:prstGeom prst="rect">
                <a:avLst/>
              </a:prstGeom>
              <a:blipFill>
                <a:blip r:embed="rId2"/>
                <a:stretch>
                  <a:fillRect l="-701" t="-7955" b="-795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64862632-104F-E141-83EE-BCBD6DFDC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215"/>
            <a:ext cx="6096000" cy="39935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6D31C505-AE22-1D45-BEE4-A238067FC34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6096000" cy="179166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SE" dirty="0"/>
                  <a:t>Maximum ratio combining (MRC):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</m:den>
                      </m:f>
                      <m:r>
                        <a:rPr lang="sv-SE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sv-SE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sv-SE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</m:den>
                      </m:f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sv-SE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SE" b="1" dirty="0"/>
              </a:p>
            </p:txBody>
          </p:sp>
        </mc:Choice>
        <mc:Fallback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6D31C505-AE22-1D45-BEE4-A238067FC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6096000" cy="1791667"/>
              </a:xfrm>
              <a:blipFill>
                <a:blip r:embed="rId4"/>
                <a:stretch>
                  <a:fillRect l="-1247" t="-493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81BAB7A-695E-3244-97EA-5C7D9870460C}"/>
              </a:ext>
            </a:extLst>
          </p:cNvPr>
          <p:cNvSpPr txBox="1"/>
          <p:nvPr/>
        </p:nvSpPr>
        <p:spPr>
          <a:xfrm>
            <a:off x="1321421" y="3397553"/>
            <a:ext cx="183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Combining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36E89F-6103-FD46-AFAF-730652FEB102}"/>
                  </a:ext>
                </a:extLst>
              </p:cNvPr>
              <p:cNvSpPr txBox="1"/>
              <p:nvPr/>
            </p:nvSpPr>
            <p:spPr>
              <a:xfrm>
                <a:off x="3752706" y="3419752"/>
                <a:ext cx="1430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dirty="0"/>
                  <a:t>Scalar 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endParaRPr lang="en-SE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36E89F-6103-FD46-AFAF-730652FEB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706" y="3419752"/>
                <a:ext cx="1430392" cy="369332"/>
              </a:xfrm>
              <a:prstGeom prst="rect">
                <a:avLst/>
              </a:prstGeom>
              <a:blipFill>
                <a:blip r:embed="rId5"/>
                <a:stretch>
                  <a:fillRect l="-3509" t="-6667" b="-2666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543C8D-8F47-3A4E-84EC-E677CAF1E99A}"/>
              </a:ext>
            </a:extLst>
          </p:cNvPr>
          <p:cNvCxnSpPr>
            <a:cxnSpLocks/>
          </p:cNvCxnSpPr>
          <p:nvPr/>
        </p:nvCxnSpPr>
        <p:spPr>
          <a:xfrm flipH="1" flipV="1">
            <a:off x="3979817" y="3010029"/>
            <a:ext cx="121511" cy="40733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CB6F71-1953-9A46-9A7A-0CA657F8792F}"/>
              </a:ext>
            </a:extLst>
          </p:cNvPr>
          <p:cNvCxnSpPr>
            <a:cxnSpLocks/>
          </p:cNvCxnSpPr>
          <p:nvPr/>
        </p:nvCxnSpPr>
        <p:spPr>
          <a:xfrm flipV="1">
            <a:off x="2286325" y="3031066"/>
            <a:ext cx="214272" cy="3664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1674347-B4D7-E347-B29E-DFD4DA16DAB4}"/>
                  </a:ext>
                </a:extLst>
              </p:cNvPr>
              <p:cNvSpPr/>
              <p:nvPr/>
            </p:nvSpPr>
            <p:spPr>
              <a:xfrm>
                <a:off x="1047167" y="4014093"/>
                <a:ext cx="4710165" cy="5957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E" sz="2400" dirty="0">
                    <a:solidFill>
                      <a:schemeClr val="tx1"/>
                    </a:solidFill>
                  </a:rPr>
                  <a:t>L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i</a:t>
                </a:r>
                <a:r>
                  <a:rPr lang="en-SE" sz="2400" dirty="0">
                    <a:solidFill>
                      <a:schemeClr val="tx1"/>
                    </a:solidFill>
                  </a:rPr>
                  <a:t>ke a SISO channel with </a:t>
                </a:r>
                <a14:m>
                  <m:oMath xmlns:m="http://schemas.openxmlformats.org/officeDocument/2006/math">
                    <m:r>
                      <a:rPr lang="en-SE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SE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S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endParaRPr lang="en-SE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1674347-B4D7-E347-B29E-DFD4DA16D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67" y="4014093"/>
                <a:ext cx="4710165" cy="595743"/>
              </a:xfrm>
              <a:prstGeom prst="rect">
                <a:avLst/>
              </a:prstGeom>
              <a:blipFill>
                <a:blip r:embed="rId6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74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9F938F-9964-FC44-812D-C0C4301893A0}"/>
              </a:ext>
            </a:extLst>
          </p:cNvPr>
          <p:cNvSpPr/>
          <p:nvPr/>
        </p:nvSpPr>
        <p:spPr>
          <a:xfrm>
            <a:off x="7669410" y="4684665"/>
            <a:ext cx="657172" cy="44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94FF2-CCE6-C241-8613-52D4526A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Multiple-input single-output (MISO) channel</a:t>
            </a:r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77C9B-26E5-0847-A1F0-1421E1B80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2DD6A-0704-B149-8973-EF4208260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A2A83-ADD1-344E-A36C-25CAA122D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55170" y="1980091"/>
            <a:ext cx="3620694" cy="175831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53D18E-D58D-BD41-9915-A065F5924061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310456" y="2055371"/>
            <a:ext cx="1839180" cy="715066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8E6AAE-BCD8-7D4A-B81A-782A3AD2DA58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5310455" y="2974083"/>
            <a:ext cx="1839181" cy="619152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3DFA6-946A-4447-9DF9-E6E389935E5D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5310455" y="2499390"/>
            <a:ext cx="1797004" cy="37287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28">
                <a:extLst>
                  <a:ext uri="{FF2B5EF4-FFF2-40B4-BE49-F238E27FC236}">
                    <a16:creationId xmlns:a16="http://schemas.microsoft.com/office/drawing/2014/main" id="{539907B7-A227-4F45-940A-3E91018A30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24219" y="2562818"/>
                <a:ext cx="666776" cy="570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pPr algn="l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Text Box 28">
                <a:extLst>
                  <a:ext uri="{FF2B5EF4-FFF2-40B4-BE49-F238E27FC236}">
                    <a16:creationId xmlns:a16="http://schemas.microsoft.com/office/drawing/2014/main" id="{539907B7-A227-4F45-940A-3E91018A3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24219" y="2562818"/>
                <a:ext cx="666776" cy="570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28">
                <a:extLst>
                  <a:ext uri="{FF2B5EF4-FFF2-40B4-BE49-F238E27FC236}">
                    <a16:creationId xmlns:a16="http://schemas.microsoft.com/office/drawing/2014/main" id="{5F74B14B-29C7-4B43-8B0B-052F3C639E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9764" y="1814808"/>
                <a:ext cx="666776" cy="570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pPr algn="l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2" name="Text Box 28">
                <a:extLst>
                  <a:ext uri="{FF2B5EF4-FFF2-40B4-BE49-F238E27FC236}">
                    <a16:creationId xmlns:a16="http://schemas.microsoft.com/office/drawing/2014/main" id="{5F74B14B-29C7-4B43-8B0B-052F3C639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9764" y="1814808"/>
                <a:ext cx="666776" cy="570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28">
                <a:extLst>
                  <a:ext uri="{FF2B5EF4-FFF2-40B4-BE49-F238E27FC236}">
                    <a16:creationId xmlns:a16="http://schemas.microsoft.com/office/drawing/2014/main" id="{CAE71A98-786D-FD45-9F75-0CD2A1076E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9764" y="2162760"/>
                <a:ext cx="666776" cy="570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pPr algn="l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3" name="Text Box 28">
                <a:extLst>
                  <a:ext uri="{FF2B5EF4-FFF2-40B4-BE49-F238E27FC236}">
                    <a16:creationId xmlns:a16="http://schemas.microsoft.com/office/drawing/2014/main" id="{CAE71A98-786D-FD45-9F75-0CD2A1076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9764" y="2162760"/>
                <a:ext cx="666776" cy="570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28">
                <a:extLst>
                  <a:ext uri="{FF2B5EF4-FFF2-40B4-BE49-F238E27FC236}">
                    <a16:creationId xmlns:a16="http://schemas.microsoft.com/office/drawing/2014/main" id="{0F72784B-7822-1844-9CFE-192B2BF1C9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9764" y="3252988"/>
                <a:ext cx="666776" cy="5703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 anchorCtr="1"/>
              <a:lstStyle/>
              <a:p>
                <a:pPr algn="l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4" name="Text Box 28">
                <a:extLst>
                  <a:ext uri="{FF2B5EF4-FFF2-40B4-BE49-F238E27FC236}">
                    <a16:creationId xmlns:a16="http://schemas.microsoft.com/office/drawing/2014/main" id="{0F72784B-7822-1844-9CFE-192B2BF1C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9764" y="3252988"/>
                <a:ext cx="666776" cy="570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AutoShape 27">
            <a:extLst>
              <a:ext uri="{FF2B5EF4-FFF2-40B4-BE49-F238E27FC236}">
                <a16:creationId xmlns:a16="http://schemas.microsoft.com/office/drawing/2014/main" id="{6316A677-FA7A-2B48-A58D-C2F545D85C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39433" y="2438270"/>
            <a:ext cx="4817" cy="289793"/>
          </a:xfrm>
          <a:prstGeom prst="straightConnector1">
            <a:avLst/>
          </a:prstGeom>
          <a:noFill/>
          <a:ln w="15875">
            <a:solidFill>
              <a:srgbClr val="0070C0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A8859B-5A92-9148-99A6-474AC88154BE}"/>
                  </a:ext>
                </a:extLst>
              </p:cNvPr>
              <p:cNvSpPr/>
              <p:nvPr/>
            </p:nvSpPr>
            <p:spPr>
              <a:xfrm>
                <a:off x="7051231" y="2068720"/>
                <a:ext cx="17301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∼</m:t>
                    </m:r>
                    <m:r>
                      <a:rPr lang="en-US" sz="2000" i="1">
                        <a:latin typeface="Cambria Math" charset="0"/>
                      </a:rPr>
                      <m:t>𝐶𝑁</m:t>
                    </m:r>
                    <m:r>
                      <a:rPr lang="en-US" sz="2000" i="1">
                        <a:latin typeface="Cambria Math" charset="0"/>
                      </a:rPr>
                      <m:t>(0,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endParaRPr lang="sv-SE" sz="20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A8859B-5A92-9148-99A6-474AC8815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231" y="2068720"/>
                <a:ext cx="1730154" cy="400110"/>
              </a:xfrm>
              <a:prstGeom prst="rect">
                <a:avLst/>
              </a:prstGeom>
              <a:blipFill>
                <a:blip r:embed="rId7"/>
                <a:stretch>
                  <a:fillRect r="-730" b="-125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385C706-0E32-3345-B867-F3DE57C06FC1}"/>
              </a:ext>
            </a:extLst>
          </p:cNvPr>
          <p:cNvGrpSpPr/>
          <p:nvPr/>
        </p:nvGrpSpPr>
        <p:grpSpPr>
          <a:xfrm>
            <a:off x="5718771" y="1963680"/>
            <a:ext cx="570926" cy="461665"/>
            <a:chOff x="4083720" y="2187782"/>
            <a:chExt cx="570926" cy="461665"/>
          </a:xfrm>
        </p:grpSpPr>
        <p:sp>
          <p:nvSpPr>
            <p:cNvPr id="18" name="AutoShape 25">
              <a:extLst>
                <a:ext uri="{FF2B5EF4-FFF2-40B4-BE49-F238E27FC236}">
                  <a16:creationId xmlns:a16="http://schemas.microsoft.com/office/drawing/2014/main" id="{92E1A3C8-7101-DF4A-98F0-A8B60622B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075" y="2279471"/>
              <a:ext cx="378793" cy="346049"/>
            </a:xfrm>
            <a:prstGeom prst="roundRect">
              <a:avLst>
                <a:gd name="adj" fmla="val 3907"/>
              </a:avLst>
            </a:prstGeom>
            <a:solidFill>
              <a:schemeClr val="bg1"/>
            </a:solidFill>
            <a:ln w="19050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342EE8F-2A56-9C44-B92E-72ABE52C1151}"/>
                    </a:ext>
                  </a:extLst>
                </p:cNvPr>
                <p:cNvSpPr txBox="1"/>
                <p:nvPr/>
              </p:nvSpPr>
              <p:spPr>
                <a:xfrm>
                  <a:off x="4083720" y="2187782"/>
                  <a:ext cx="5709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</m:ctrlPr>
                          </m:sSubPr>
                          <m:e>
                            <m: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  <m:t>𝑔</m:t>
                            </m:r>
                          </m:e>
                          <m:sub>
                            <m: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Georgia"/>
                    <a:cs typeface="Georgia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342EE8F-2A56-9C44-B92E-72ABE52C1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720" y="2187782"/>
                  <a:ext cx="570926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85F099-DD07-7E44-87FA-00BB69B618FD}"/>
              </a:ext>
            </a:extLst>
          </p:cNvPr>
          <p:cNvGrpSpPr/>
          <p:nvPr/>
        </p:nvGrpSpPr>
        <p:grpSpPr>
          <a:xfrm>
            <a:off x="5674112" y="3144083"/>
            <a:ext cx="650819" cy="461665"/>
            <a:chOff x="4045508" y="2176368"/>
            <a:chExt cx="650819" cy="461665"/>
          </a:xfrm>
        </p:grpSpPr>
        <p:sp>
          <p:nvSpPr>
            <p:cNvPr id="21" name="AutoShape 25">
              <a:extLst>
                <a:ext uri="{FF2B5EF4-FFF2-40B4-BE49-F238E27FC236}">
                  <a16:creationId xmlns:a16="http://schemas.microsoft.com/office/drawing/2014/main" id="{AF9AEC0D-52CA-2843-93CE-AFE97988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075" y="2265917"/>
              <a:ext cx="378793" cy="359603"/>
            </a:xfrm>
            <a:prstGeom prst="roundRect">
              <a:avLst>
                <a:gd name="adj" fmla="val 3907"/>
              </a:avLst>
            </a:prstGeom>
            <a:solidFill>
              <a:schemeClr val="bg1"/>
            </a:solidFill>
            <a:ln w="19050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39311BE-A5FA-C045-B744-AC2461B50416}"/>
                    </a:ext>
                  </a:extLst>
                </p:cNvPr>
                <p:cNvSpPr txBox="1"/>
                <p:nvPr/>
              </p:nvSpPr>
              <p:spPr>
                <a:xfrm>
                  <a:off x="4045508" y="2176368"/>
                  <a:ext cx="6508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</m:ctrlPr>
                          </m:sSubPr>
                          <m:e>
                            <m: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  <m:t>𝑔</m:t>
                            </m:r>
                          </m:e>
                          <m:sub>
                            <m: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Georgia"/>
                    <a:cs typeface="Georgia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39311BE-A5FA-C045-B744-AC2461B50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508" y="2176368"/>
                  <a:ext cx="65081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2A0C8-30CB-7E42-9A67-84E2DC09DDF1}"/>
              </a:ext>
            </a:extLst>
          </p:cNvPr>
          <p:cNvGrpSpPr/>
          <p:nvPr/>
        </p:nvGrpSpPr>
        <p:grpSpPr>
          <a:xfrm>
            <a:off x="5717317" y="2385132"/>
            <a:ext cx="578042" cy="461665"/>
            <a:chOff x="4081922" y="2242967"/>
            <a:chExt cx="578042" cy="461665"/>
          </a:xfrm>
        </p:grpSpPr>
        <p:sp>
          <p:nvSpPr>
            <p:cNvPr id="24" name="AutoShape 25">
              <a:extLst>
                <a:ext uri="{FF2B5EF4-FFF2-40B4-BE49-F238E27FC236}">
                  <a16:creationId xmlns:a16="http://schemas.microsoft.com/office/drawing/2014/main" id="{582BC500-5408-544D-9EE6-4960F242B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075" y="2350786"/>
              <a:ext cx="378793" cy="308046"/>
            </a:xfrm>
            <a:prstGeom prst="roundRect">
              <a:avLst>
                <a:gd name="adj" fmla="val 3907"/>
              </a:avLst>
            </a:prstGeom>
            <a:solidFill>
              <a:schemeClr val="bg1"/>
            </a:solidFill>
            <a:ln w="19050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372743D-C469-B449-A652-0CC4F5115877}"/>
                    </a:ext>
                  </a:extLst>
                </p:cNvPr>
                <p:cNvSpPr txBox="1"/>
                <p:nvPr/>
              </p:nvSpPr>
              <p:spPr>
                <a:xfrm>
                  <a:off x="4081922" y="2242967"/>
                  <a:ext cx="5780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</m:ctrlPr>
                          </m:sSubPr>
                          <m:e>
                            <m: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  <m:t>𝑔</m:t>
                            </m:r>
                          </m:e>
                          <m:sub>
                            <m:r>
                              <a:rPr lang="sv-SE" sz="2400" b="0" i="1" dirty="0" smtClean="0">
                                <a:latin typeface="Cambria Math" panose="02040503050406030204" pitchFamily="18" charset="0"/>
                                <a:cs typeface="Georgia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Georgia"/>
                    <a:cs typeface="Georgia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372743D-C469-B449-A652-0CC4F5115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922" y="2242967"/>
                  <a:ext cx="578042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83E314-8CA2-F146-930C-DBA4698C1FA0}"/>
              </a:ext>
            </a:extLst>
          </p:cNvPr>
          <p:cNvCxnSpPr>
            <a:cxnSpLocks/>
          </p:cNvCxnSpPr>
          <p:nvPr/>
        </p:nvCxnSpPr>
        <p:spPr>
          <a:xfrm flipH="1">
            <a:off x="7251459" y="2872260"/>
            <a:ext cx="417951" cy="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B33D66D-4CA7-744E-A3FD-6AF5FBB632F3}"/>
              </a:ext>
            </a:extLst>
          </p:cNvPr>
          <p:cNvSpPr/>
          <p:nvPr/>
        </p:nvSpPr>
        <p:spPr bwMode="auto">
          <a:xfrm>
            <a:off x="7107459" y="2728260"/>
            <a:ext cx="288000" cy="288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12725" marR="0" indent="-204788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098ADCB0-D85D-734C-8755-E5905D901C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4104977"/>
                <a:ext cx="10853647" cy="1791667"/>
              </a:xfrm>
            </p:spPr>
            <p:txBody>
              <a:bodyPr/>
              <a:lstStyle/>
              <a:p>
                <a:r>
                  <a:rPr lang="en-US" dirty="0"/>
                  <a:t>Received vector signal: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i="1">
                          <a:latin typeface="Cambria Math" charset="0"/>
                        </a:rPr>
                        <m:t>𝑦</m:t>
                      </m:r>
                      <m:r>
                        <a:rPr lang="sv-SE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sv-S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v-S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sv-S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sv-SE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sv-SE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sv-SE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sv-SE" b="1" i="1">
                          <a:latin typeface="Cambria Math" charset="0"/>
                        </a:rPr>
                        <m:t>𝒙</m:t>
                      </m:r>
                      <m:r>
                        <a:rPr lang="sv-SE" i="1">
                          <a:latin typeface="Cambria Math" charset="0"/>
                        </a:rPr>
                        <m:t>+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sv-SE" dirty="0" err="1"/>
                  <a:t>Precoding</a:t>
                </a:r>
                <a:r>
                  <a:rPr lang="sv-SE" dirty="0"/>
                  <a:t>: </a:t>
                </a:r>
                <a14:m>
                  <m:oMath xmlns:m="http://schemas.openxmlformats.org/officeDocument/2006/math">
                    <m:r>
                      <a:rPr lang="sv-SE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b="1" i="1" smtClean="0">
                        <a:latin typeface="Cambria Math" panose="02040503050406030204" pitchFamily="18" charset="0"/>
                      </a:rPr>
                      <m:t>𝒘</m:t>
                    </m:r>
                    <m:acc>
                      <m:accPr>
                        <m:chr m:val="̃"/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098ADCB0-D85D-734C-8755-E5905D901C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4104977"/>
                <a:ext cx="10853647" cy="1791667"/>
              </a:xfrm>
              <a:blipFill>
                <a:blip r:embed="rId11"/>
                <a:stretch>
                  <a:fillRect l="-702" t="-4225" b="-493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D19164E-F6F2-8C4C-8F12-F9314B4AE78A}"/>
              </a:ext>
            </a:extLst>
          </p:cNvPr>
          <p:cNvSpPr txBox="1"/>
          <p:nvPr/>
        </p:nvSpPr>
        <p:spPr>
          <a:xfrm>
            <a:off x="2636029" y="6156110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Unit-norm</a:t>
            </a:r>
          </a:p>
          <a:p>
            <a:r>
              <a:rPr lang="en-US" dirty="0"/>
              <a:t>p</a:t>
            </a:r>
            <a:r>
              <a:rPr lang="en-SE" dirty="0"/>
              <a:t>recoding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1741A-8B0F-CE46-B4E2-CECF0EC37414}"/>
                  </a:ext>
                </a:extLst>
              </p:cNvPr>
              <p:cNvSpPr txBox="1"/>
              <p:nvPr/>
            </p:nvSpPr>
            <p:spPr>
              <a:xfrm>
                <a:off x="4736540" y="5711978"/>
                <a:ext cx="3276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dirty="0"/>
                  <a:t>Information signal: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sv-S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charset="0"/>
                      </a:rPr>
                      <m:t>𝐶𝑁</m:t>
                    </m:r>
                    <m:r>
                      <a:rPr lang="en-US" i="1">
                        <a:latin typeface="Cambria Math" charset="0"/>
                      </a:rPr>
                      <m:t>(0,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1741A-8B0F-CE46-B4E2-CECF0EC37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40" y="5711978"/>
                <a:ext cx="3276923" cy="369332"/>
              </a:xfrm>
              <a:prstGeom prst="rect">
                <a:avLst/>
              </a:prstGeom>
              <a:blipFill>
                <a:blip r:embed="rId12"/>
                <a:stretch>
                  <a:fillRect l="-1158" t="-6667" b="-2333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D5B932-B4C6-5F4F-B32C-DBB75754E315}"/>
              </a:ext>
            </a:extLst>
          </p:cNvPr>
          <p:cNvCxnSpPr>
            <a:cxnSpLocks/>
          </p:cNvCxnSpPr>
          <p:nvPr/>
        </p:nvCxnSpPr>
        <p:spPr>
          <a:xfrm flipH="1" flipV="1">
            <a:off x="4214646" y="5692976"/>
            <a:ext cx="456087" cy="2036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51AFE1-0AAA-9246-AB23-6F8EB57EAAB4}"/>
              </a:ext>
            </a:extLst>
          </p:cNvPr>
          <p:cNvCxnSpPr>
            <a:cxnSpLocks/>
          </p:cNvCxnSpPr>
          <p:nvPr/>
        </p:nvCxnSpPr>
        <p:spPr>
          <a:xfrm flipV="1">
            <a:off x="3600933" y="5789623"/>
            <a:ext cx="214272" cy="3664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CB665A-B789-6446-98F9-D312F5E04DF3}"/>
              </a:ext>
            </a:extLst>
          </p:cNvPr>
          <p:cNvCxnSpPr>
            <a:cxnSpLocks/>
          </p:cNvCxnSpPr>
          <p:nvPr/>
        </p:nvCxnSpPr>
        <p:spPr>
          <a:xfrm flipV="1">
            <a:off x="8326582" y="4188675"/>
            <a:ext cx="454803" cy="4959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9FEC19-0811-654A-830B-97425ACA1AAE}"/>
                  </a:ext>
                </a:extLst>
              </p:cNvPr>
              <p:cNvSpPr txBox="1"/>
              <p:nvPr/>
            </p:nvSpPr>
            <p:spPr>
              <a:xfrm>
                <a:off x="8201532" y="3796290"/>
                <a:ext cx="35779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sz="2000" dirty="0"/>
                  <a:t>Inner product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E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E" sz="2000" b="1" i="1" dirty="0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sv-SE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SE" sz="2000" dirty="0"/>
                  <a:t> and </a:t>
                </a:r>
                <a14:m>
                  <m:oMath xmlns:m="http://schemas.openxmlformats.org/officeDocument/2006/math">
                    <m:r>
                      <a:rPr lang="en-SE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SE" sz="2000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9FEC19-0811-654A-830B-97425ACA1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532" y="3796290"/>
                <a:ext cx="3577967" cy="400110"/>
              </a:xfrm>
              <a:prstGeom prst="rect">
                <a:avLst/>
              </a:prstGeom>
              <a:blipFill>
                <a:blip r:embed="rId13"/>
                <a:stretch>
                  <a:fillRect l="-1767" t="-9375" b="-25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81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/>
      <p:bldP spid="30" grpId="0"/>
      <p:bldP spid="35" grpId="0"/>
    </p:bldLst>
  </p:timing>
</p:sld>
</file>

<file path=ppt/theme/theme1.xml><?xml version="1.0" encoding="utf-8"?>
<a:theme xmlns:a="http://schemas.openxmlformats.org/drawingml/2006/main" name="Start and fin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CD006F72-7756-C141-A149-13FAB4F65DDB}"/>
    </a:ext>
  </a:extLst>
</a:theme>
</file>

<file path=ppt/theme/theme2.xml><?xml version="1.0" encoding="utf-8"?>
<a:theme xmlns:a="http://schemas.openxmlformats.org/drawingml/2006/main" name="Whit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A9B7757E-DA71-894F-A9B1-BE52504F7766}"/>
    </a:ext>
  </a:extLst>
</a:theme>
</file>

<file path=ppt/theme/theme3.xml><?xml version="1.0" encoding="utf-8"?>
<a:theme xmlns:a="http://schemas.openxmlformats.org/drawingml/2006/main" name="Black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51B92478-41F4-8F4A-82A0-E5FAF54CE102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a5aea428-1722-47f0-acbf-e195f738e18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E55F16C3BC0741BECCEF78E59294ED" ma:contentTypeVersion="7" ma:contentTypeDescription="Create a new document." ma:contentTypeScope="" ma:versionID="709333aaeed0b3db26f60f9c2df8959a">
  <xsd:schema xmlns:xsd="http://www.w3.org/2001/XMLSchema" xmlns:xs="http://www.w3.org/2001/XMLSchema" xmlns:p="http://schemas.microsoft.com/office/2006/metadata/properties" xmlns:ns2="a5aea428-1722-47f0-acbf-e195f738e188" targetNamespace="http://schemas.microsoft.com/office/2006/metadata/properties" ma:root="true" ma:fieldsID="2ba064546e06e115a80d3f5fe687bac9" ns2:_="">
    <xsd:import namespace="a5aea428-1722-47f0-acbf-e195f738e1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ea428-1722-47f0-acbf-e195f738e1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s" ma:index="13" nillable="true" ma:displayName="Notes" ma:description="Description of contents" ma:format="Dropdown" ma:internalName="Note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319BF0-57E1-4878-B48D-94EA12B11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FE17CC-CFFB-40D4-8FF9-C25CBCDADBD5}">
  <ds:schemaRefs>
    <ds:schemaRef ds:uri="http://schemas.microsoft.com/office/2006/metadata/properties"/>
    <ds:schemaRef ds:uri="http://schemas.microsoft.com/office/infopath/2007/PartnerControls"/>
    <ds:schemaRef ds:uri="a5aea428-1722-47f0-acbf-e195f738e188"/>
  </ds:schemaRefs>
</ds:datastoreItem>
</file>

<file path=customXml/itemProps3.xml><?xml version="1.0" encoding="utf-8"?>
<ds:datastoreItem xmlns:ds="http://schemas.openxmlformats.org/officeDocument/2006/customXml" ds:itemID="{4E6C0BFB-7B7D-4275-A53B-E27E48C5E0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aea428-1722-47f0-acbf-e195f738e1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Start and finish</Template>
  <TotalTime>7870</TotalTime>
  <Words>1147</Words>
  <Application>Microsoft Macintosh PowerPoint</Application>
  <PresentationFormat>Widescreen</PresentationFormat>
  <Paragraphs>270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Georgia</vt:lpstr>
      <vt:lpstr>KorolevLiU Medium</vt:lpstr>
      <vt:lpstr>Wingdings</vt:lpstr>
      <vt:lpstr>Start and finish</vt:lpstr>
      <vt:lpstr>White slides</vt:lpstr>
      <vt:lpstr>Black slides</vt:lpstr>
      <vt:lpstr>PowerPoint Presentation</vt:lpstr>
      <vt:lpstr>Outline</vt:lpstr>
      <vt:lpstr>Taxonomy: Point-to-point channels</vt:lpstr>
      <vt:lpstr>Not all transmit power is received</vt:lpstr>
      <vt:lpstr>Capacity of memoryless SISO channel</vt:lpstr>
      <vt:lpstr>Single-input multiple-output (SIMO) channel</vt:lpstr>
      <vt:lpstr>Geometry of received signal</vt:lpstr>
      <vt:lpstr>Capacity of SIMO channel</vt:lpstr>
      <vt:lpstr>Multiple-input single-output (MISO) channel</vt:lpstr>
      <vt:lpstr>Geometry of received signal</vt:lpstr>
      <vt:lpstr>Receive and transmit beamforming</vt:lpstr>
      <vt:lpstr>Transmit beamforming</vt:lpstr>
      <vt:lpstr>Free-space line-of-sight commmunication</vt:lpstr>
      <vt:lpstr>Complex-baseband model for antenna m</vt:lpstr>
      <vt:lpstr>Same sampling time at all receive antennas</vt:lpstr>
      <vt:lpstr>Uniform linear array (ULA)</vt:lpstr>
      <vt:lpstr>Near-Field and Far-Field of an Antenna</vt:lpstr>
      <vt:lpstr>Near-Field and Far-Field of an Array</vt:lpstr>
      <vt:lpstr>Far-field approximation with ULA</vt:lpstr>
      <vt:lpstr>ULA channel model</vt:lpstr>
      <vt:lpstr>Channel capacity with line-of-sight channel</vt:lpstr>
      <vt:lpstr>Illustrations of beamforming versus real beamforming</vt:lpstr>
      <vt:lpstr>Beamwidth</vt:lpstr>
      <vt:lpstr>Two benefits of  beamforming</vt:lpstr>
      <vt:lpstr>Summary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Widescreen presentation with LiU typography</dc:title>
  <dc:subject/>
  <dc:creator>Emil Björnson</dc:creator>
  <cp:keywords/>
  <dc:description/>
  <cp:lastModifiedBy>Emil Björnson</cp:lastModifiedBy>
  <cp:revision>51</cp:revision>
  <cp:lastPrinted>2017-10-06T09:53:20Z</cp:lastPrinted>
  <dcterms:created xsi:type="dcterms:W3CDTF">2020-03-25T16:20:45Z</dcterms:created>
  <dcterms:modified xsi:type="dcterms:W3CDTF">2021-03-24T14:54:03Z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0x010100D9E55F16C3BC0741BECCEF78E59294ED</vt:lpwstr>
  </property>
</Properties>
</file>